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95" r:id="rId1"/>
  </p:sldMasterIdLst>
  <p:sldIdLst>
    <p:sldId id="275" r:id="rId2"/>
    <p:sldId id="258" r:id="rId3"/>
    <p:sldId id="261" r:id="rId4"/>
  </p:sldIdLst>
  <p:sldSz cx="12192000" cy="6858000"/>
  <p:notesSz cx="7099300" cy="102346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830" autoAdjust="0"/>
    <p:restoredTop sz="90929"/>
  </p:normalViewPr>
  <p:slideViewPr>
    <p:cSldViewPr>
      <p:cViewPr varScale="1">
        <p:scale>
          <a:sx n="50" d="100"/>
          <a:sy n="50" d="100"/>
        </p:scale>
        <p:origin x="60" y="400"/>
      </p:cViewPr>
      <p:guideLst>
        <p:guide orient="horz" pos="2160"/>
        <p:guide pos="3840"/>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_rels/viewProps.xml.rels><?xml version="1.0" encoding="UTF-8" standalone="yes"?>
<Relationships xmlns="http://schemas.openxmlformats.org/package/2006/relationships"><Relationship Id="rId1"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4464028"/>
            <a:ext cx="9144000" cy="1641490"/>
          </a:xfrm>
        </p:spPr>
        <p:txBody>
          <a:bodyPr wrap="none" anchor="t">
            <a:normAutofit/>
          </a:bodyPr>
          <a:lstStyle>
            <a:lvl1pPr algn="r">
              <a:defRPr sz="9600" b="0" spc="-300">
                <a:gradFill flip="none" rotWithShape="1">
                  <a:gsLst>
                    <a:gs pos="0">
                      <a:schemeClr val="tx1"/>
                    </a:gs>
                    <a:gs pos="68000">
                      <a:srgbClr val="F1F1F1"/>
                    </a:gs>
                    <a:gs pos="100000">
                      <a:schemeClr val="bg1">
                        <a:lumMod val="11000"/>
                        <a:lumOff val="89000"/>
                      </a:schemeClr>
                    </a:gs>
                  </a:gsLst>
                  <a:lin ang="5400000" scaled="1"/>
                  <a:tileRect/>
                </a:gradFill>
                <a:effectLst>
                  <a:outerShdw blurRad="469900" dist="342900" dir="5400000" sy="-20000" rotWithShape="0">
                    <a:prstClr val="black">
                      <a:alpha val="66000"/>
                    </a:prstClr>
                  </a:outerShdw>
                </a:effectLst>
              </a:defRPr>
            </a:lvl1pPr>
          </a:lstStyle>
          <a:p>
            <a:pPr lvl="0" algn="r"/>
            <a:r>
              <a:rPr lang="en-US"/>
              <a:t>Click to edit Master title style</a:t>
            </a:r>
            <a:endParaRPr lang="en-US" dirty="0"/>
          </a:p>
        </p:txBody>
      </p:sp>
      <p:sp>
        <p:nvSpPr>
          <p:cNvPr id="3" name="Subtitle 2"/>
          <p:cNvSpPr>
            <a:spLocks noGrp="1"/>
          </p:cNvSpPr>
          <p:nvPr>
            <p:ph type="subTitle" idx="1"/>
          </p:nvPr>
        </p:nvSpPr>
        <p:spPr>
          <a:xfrm>
            <a:off x="2209799" y="3694375"/>
            <a:ext cx="9144000" cy="754025"/>
          </a:xfrm>
        </p:spPr>
        <p:txBody>
          <a:bodyPr vert="horz" lIns="91440" tIns="45720" rIns="91440" bIns="45720" rtlCol="0" anchor="b">
            <a:normAutofit/>
          </a:bodyPr>
          <a:lstStyle>
            <a:lvl1pPr marL="0" indent="0" algn="r">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stStyle>
          <a:p>
            <a:pPr marL="0" lvl="0" indent="0" algn="r">
              <a:buNone/>
            </a:pPr>
            <a:r>
              <a:rPr lang="en-US"/>
              <a:t>Click to edit Master subtitle style</a:t>
            </a:r>
            <a:endParaRPr lang="en-US" dirty="0"/>
          </a:p>
        </p:txBody>
      </p:sp>
      <p:sp>
        <p:nvSpPr>
          <p:cNvPr id="7" name="Date Placeholder 6"/>
          <p:cNvSpPr>
            <a:spLocks noGrp="1"/>
          </p:cNvSpPr>
          <p:nvPr>
            <p:ph type="dt" sz="half" idx="10"/>
          </p:nvPr>
        </p:nvSpPr>
        <p:spPr/>
        <p:txBody>
          <a:bodyPr/>
          <a:lstStyle/>
          <a:p>
            <a:endParaRPr lang="en-US" altLang="en-US"/>
          </a:p>
        </p:txBody>
      </p:sp>
      <p:sp>
        <p:nvSpPr>
          <p:cNvPr id="8" name="Footer Placeholder 7"/>
          <p:cNvSpPr>
            <a:spLocks noGrp="1"/>
          </p:cNvSpPr>
          <p:nvPr>
            <p:ph type="ftr" sz="quarter" idx="11"/>
          </p:nvPr>
        </p:nvSpPr>
        <p:spPr/>
        <p:txBody>
          <a:bodyPr/>
          <a:lstStyle/>
          <a:p>
            <a:endParaRPr lang="en-US" altLang="en-US"/>
          </a:p>
        </p:txBody>
      </p:sp>
      <p:sp>
        <p:nvSpPr>
          <p:cNvPr id="9" name="Slide Number Placeholder 8"/>
          <p:cNvSpPr>
            <a:spLocks noGrp="1"/>
          </p:cNvSpPr>
          <p:nvPr>
            <p:ph type="sldNum" sz="quarter" idx="12"/>
          </p:nvPr>
        </p:nvSpPr>
        <p:spPr/>
        <p:txBody>
          <a:bodyPr/>
          <a:lstStyle/>
          <a:p>
            <a:fld id="{1D135B91-7F3C-4173-84DE-4D6AF7E4E287}" type="slidenum">
              <a:rPr lang="en-US" altLang="en-US" smtClean="0"/>
              <a:pPr/>
              <a:t>‹#›</a:t>
            </a:fld>
            <a:endParaRPr lang="en-US" altLang="en-US"/>
          </a:p>
        </p:txBody>
      </p:sp>
    </p:spTree>
    <p:extLst>
      <p:ext uri="{BB962C8B-B14F-4D97-AF65-F5344CB8AC3E}">
        <p14:creationId xmlns:p14="http://schemas.microsoft.com/office/powerpoint/2010/main" val="621353375"/>
      </p:ext>
    </p:extLst>
  </p:cSld>
  <p:clrMapOvr>
    <a:masterClrMapping/>
  </p:clrMapOvr>
  <p:transition spd="med">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ltLang="en-US"/>
          </a:p>
        </p:txBody>
      </p:sp>
      <p:sp>
        <p:nvSpPr>
          <p:cNvPr id="5" name="Footer Placeholder 4"/>
          <p:cNvSpPr>
            <a:spLocks noGrp="1"/>
          </p:cNvSpPr>
          <p:nvPr>
            <p:ph type="ftr" sz="quarter" idx="11"/>
          </p:nvPr>
        </p:nvSpPr>
        <p:spPr/>
        <p:txBody>
          <a:bodyPr/>
          <a:lstStyle/>
          <a:p>
            <a:endParaRPr lang="en-US" altLang="en-US"/>
          </a:p>
        </p:txBody>
      </p:sp>
      <p:sp>
        <p:nvSpPr>
          <p:cNvPr id="6" name="Slide Number Placeholder 5"/>
          <p:cNvSpPr>
            <a:spLocks noGrp="1"/>
          </p:cNvSpPr>
          <p:nvPr>
            <p:ph type="sldNum" sz="quarter" idx="12"/>
          </p:nvPr>
        </p:nvSpPr>
        <p:spPr/>
        <p:txBody>
          <a:bodyPr/>
          <a:lstStyle/>
          <a:p>
            <a:fld id="{94B94F38-F958-4E19-A01C-A61DC030106E}" type="slidenum">
              <a:rPr lang="en-US" altLang="en-US" smtClean="0"/>
              <a:pPr/>
              <a:t>‹#›</a:t>
            </a:fld>
            <a:endParaRPr lang="en-US" altLang="en-US"/>
          </a:p>
        </p:txBody>
      </p:sp>
    </p:spTree>
    <p:extLst>
      <p:ext uri="{BB962C8B-B14F-4D97-AF65-F5344CB8AC3E}">
        <p14:creationId xmlns:p14="http://schemas.microsoft.com/office/powerpoint/2010/main" val="689210864"/>
      </p:ext>
    </p:extLst>
  </p:cSld>
  <p:clrMapOvr>
    <a:masterClrMapping/>
  </p:clrMapOvr>
  <p:transition spd="med">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Title 1"/>
          <p:cNvSpPr>
            <a:spLocks noGrp="1"/>
          </p:cNvSpPr>
          <p:nvPr>
            <p:ph type="ctrTitle"/>
          </p:nvPr>
        </p:nvSpPr>
        <p:spPr>
          <a:xfrm>
            <a:off x="854532" y="4464028"/>
            <a:ext cx="9144000" cy="1641490"/>
          </a:xfrm>
        </p:spPr>
        <p:txBody>
          <a:bodyPr wrap="none" anchor="t">
            <a:normAutofit/>
          </a:bodyPr>
          <a:lstStyle>
            <a:lvl1pPr algn="l">
              <a:defRPr sz="9600" b="0" spc="-300">
                <a:gradFill flip="none" rotWithShape="1">
                  <a:gsLst>
                    <a:gs pos="32000">
                      <a:schemeClr val="tx1">
                        <a:lumMod val="89000"/>
                      </a:schemeClr>
                    </a:gs>
                    <a:gs pos="0">
                      <a:schemeClr val="bg1">
                        <a:lumMod val="32000"/>
                        <a:lumOff val="68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a:t>Click to edit Master title style</a:t>
            </a:r>
            <a:endParaRPr lang="en-US" dirty="0"/>
          </a:p>
        </p:txBody>
      </p:sp>
      <p:sp>
        <p:nvSpPr>
          <p:cNvPr id="8" name="Subtitle 2"/>
          <p:cNvSpPr>
            <a:spLocks noGrp="1"/>
          </p:cNvSpPr>
          <p:nvPr>
            <p:ph type="subTitle" idx="1"/>
          </p:nvPr>
        </p:nvSpPr>
        <p:spPr>
          <a:xfrm>
            <a:off x="854532" y="3693674"/>
            <a:ext cx="9144000" cy="754025"/>
          </a:xfrm>
        </p:spPr>
        <p:txBody>
          <a:bodyPr anchor="b">
            <a:normAutofit/>
          </a:bodyPr>
          <a:lstStyle>
            <a:lvl1pPr marL="0" indent="0" algn="l">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ltLang="en-US"/>
          </a:p>
        </p:txBody>
      </p:sp>
      <p:sp>
        <p:nvSpPr>
          <p:cNvPr id="5" name="Footer Placeholder 4"/>
          <p:cNvSpPr>
            <a:spLocks noGrp="1"/>
          </p:cNvSpPr>
          <p:nvPr>
            <p:ph type="ftr" sz="quarter" idx="11"/>
          </p:nvPr>
        </p:nvSpPr>
        <p:spPr/>
        <p:txBody>
          <a:bodyPr/>
          <a:lstStyle/>
          <a:p>
            <a:endParaRPr lang="en-US" altLang="en-US"/>
          </a:p>
        </p:txBody>
      </p:sp>
      <p:sp>
        <p:nvSpPr>
          <p:cNvPr id="6" name="Slide Number Placeholder 5"/>
          <p:cNvSpPr>
            <a:spLocks noGrp="1"/>
          </p:cNvSpPr>
          <p:nvPr>
            <p:ph type="sldNum" sz="quarter" idx="12"/>
          </p:nvPr>
        </p:nvSpPr>
        <p:spPr/>
        <p:txBody>
          <a:bodyPr/>
          <a:lstStyle/>
          <a:p>
            <a:fld id="{06F2AFAF-9362-49EA-ABE7-47149D12BAD4}" type="slidenum">
              <a:rPr lang="en-US" altLang="en-US" smtClean="0"/>
              <a:pPr/>
              <a:t>‹#›</a:t>
            </a:fld>
            <a:endParaRPr lang="en-US" altLang="en-US"/>
          </a:p>
        </p:txBody>
      </p:sp>
    </p:spTree>
    <p:extLst>
      <p:ext uri="{BB962C8B-B14F-4D97-AF65-F5344CB8AC3E}">
        <p14:creationId xmlns:p14="http://schemas.microsoft.com/office/powerpoint/2010/main" val="3715780896"/>
      </p:ext>
    </p:extLst>
  </p:cSld>
  <p:clrMapOvr>
    <a:masterClrMapping/>
  </p:clrMapOvr>
  <p:transition spd="med">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20000" y="1825625"/>
            <a:ext cx="5025216"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19840" y="1825625"/>
            <a:ext cx="503396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ltLang="en-US"/>
          </a:p>
        </p:txBody>
      </p:sp>
      <p:sp>
        <p:nvSpPr>
          <p:cNvPr id="6" name="Footer Placeholder 5"/>
          <p:cNvSpPr>
            <a:spLocks noGrp="1"/>
          </p:cNvSpPr>
          <p:nvPr>
            <p:ph type="ftr" sz="quarter" idx="11"/>
          </p:nvPr>
        </p:nvSpPr>
        <p:spPr/>
        <p:txBody>
          <a:bodyPr/>
          <a:lstStyle/>
          <a:p>
            <a:endParaRPr lang="en-US" altLang="en-US"/>
          </a:p>
        </p:txBody>
      </p:sp>
      <p:sp>
        <p:nvSpPr>
          <p:cNvPr id="7" name="Slide Number Placeholder 6"/>
          <p:cNvSpPr>
            <a:spLocks noGrp="1"/>
          </p:cNvSpPr>
          <p:nvPr>
            <p:ph type="sldNum" sz="quarter" idx="12"/>
          </p:nvPr>
        </p:nvSpPr>
        <p:spPr/>
        <p:txBody>
          <a:bodyPr/>
          <a:lstStyle/>
          <a:p>
            <a:fld id="{0B2B9869-30BB-4692-A640-AEB2E3FF0484}" type="slidenum">
              <a:rPr lang="en-US" altLang="en-US" smtClean="0"/>
              <a:pPr/>
              <a:t>‹#›</a:t>
            </a:fld>
            <a:endParaRPr lang="en-US" altLang="en-US"/>
          </a:p>
        </p:txBody>
      </p:sp>
    </p:spTree>
    <p:extLst>
      <p:ext uri="{BB962C8B-B14F-4D97-AF65-F5344CB8AC3E}">
        <p14:creationId xmlns:p14="http://schemas.microsoft.com/office/powerpoint/2010/main" val="1608396278"/>
      </p:ext>
    </p:extLst>
  </p:cSld>
  <p:clrMapOvr>
    <a:masterClrMapping/>
  </p:clrMapOvr>
  <p:transition spd="med">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20000" y="1681163"/>
            <a:ext cx="5025216" cy="823912"/>
          </a:xfrm>
        </p:spPr>
        <p:txBody>
          <a:bodyPr anchor="b"/>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20000" y="2505075"/>
            <a:ext cx="502521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19840" y="1681163"/>
            <a:ext cx="5035548" cy="823912"/>
          </a:xfrm>
        </p:spPr>
        <p:txBody>
          <a:bodyPr vert="horz" lIns="91440" tIns="45720" rIns="91440" bIns="45720" rtlCol="0" anchor="b">
            <a:norm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6" name="Content Placeholder 5"/>
          <p:cNvSpPr>
            <a:spLocks noGrp="1"/>
          </p:cNvSpPr>
          <p:nvPr>
            <p:ph sz="quarter" idx="4"/>
          </p:nvPr>
        </p:nvSpPr>
        <p:spPr>
          <a:xfrm>
            <a:off x="6319840" y="2505075"/>
            <a:ext cx="503554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ltLang="en-US"/>
          </a:p>
        </p:txBody>
      </p:sp>
      <p:sp>
        <p:nvSpPr>
          <p:cNvPr id="8" name="Footer Placeholder 7"/>
          <p:cNvSpPr>
            <a:spLocks noGrp="1"/>
          </p:cNvSpPr>
          <p:nvPr>
            <p:ph type="ftr" sz="quarter" idx="11"/>
          </p:nvPr>
        </p:nvSpPr>
        <p:spPr/>
        <p:txBody>
          <a:bodyPr/>
          <a:lstStyle/>
          <a:p>
            <a:endParaRPr lang="en-US" altLang="en-US"/>
          </a:p>
        </p:txBody>
      </p:sp>
      <p:sp>
        <p:nvSpPr>
          <p:cNvPr id="9" name="Slide Number Placeholder 8"/>
          <p:cNvSpPr>
            <a:spLocks noGrp="1"/>
          </p:cNvSpPr>
          <p:nvPr>
            <p:ph type="sldNum" sz="quarter" idx="12"/>
          </p:nvPr>
        </p:nvSpPr>
        <p:spPr/>
        <p:txBody>
          <a:bodyPr/>
          <a:lstStyle/>
          <a:p>
            <a:fld id="{CAD11D7D-CBED-4495-955B-0B48B128DB03}" type="slidenum">
              <a:rPr lang="en-US" altLang="en-US" smtClean="0"/>
              <a:pPr/>
              <a:t>‹#›</a:t>
            </a:fld>
            <a:endParaRPr lang="en-US" altLang="en-US"/>
          </a:p>
        </p:txBody>
      </p:sp>
    </p:spTree>
    <p:extLst>
      <p:ext uri="{BB962C8B-B14F-4D97-AF65-F5344CB8AC3E}">
        <p14:creationId xmlns:p14="http://schemas.microsoft.com/office/powerpoint/2010/main" val="1472384199"/>
      </p:ext>
    </p:extLst>
  </p:cSld>
  <p:clrMapOvr>
    <a:masterClrMapping/>
  </p:clrMapOvr>
  <p:transition spd="med">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ltLang="en-US"/>
          </a:p>
        </p:txBody>
      </p:sp>
      <p:sp>
        <p:nvSpPr>
          <p:cNvPr id="4" name="Footer Placeholder 3"/>
          <p:cNvSpPr>
            <a:spLocks noGrp="1"/>
          </p:cNvSpPr>
          <p:nvPr>
            <p:ph type="ftr" sz="quarter" idx="11"/>
          </p:nvPr>
        </p:nvSpPr>
        <p:spPr/>
        <p:txBody>
          <a:bodyPr/>
          <a:lstStyle/>
          <a:p>
            <a:endParaRPr lang="en-US" altLang="en-US"/>
          </a:p>
        </p:txBody>
      </p:sp>
      <p:sp>
        <p:nvSpPr>
          <p:cNvPr id="5" name="Slide Number Placeholder 4"/>
          <p:cNvSpPr>
            <a:spLocks noGrp="1"/>
          </p:cNvSpPr>
          <p:nvPr>
            <p:ph type="sldNum" sz="quarter" idx="12"/>
          </p:nvPr>
        </p:nvSpPr>
        <p:spPr/>
        <p:txBody>
          <a:bodyPr/>
          <a:lstStyle/>
          <a:p>
            <a:fld id="{7BC521ED-98A5-45F7-9B1C-CE3EBD30D145}" type="slidenum">
              <a:rPr lang="en-US" altLang="en-US" smtClean="0"/>
              <a:pPr/>
              <a:t>‹#›</a:t>
            </a:fld>
            <a:endParaRPr lang="en-US" altLang="en-US"/>
          </a:p>
        </p:txBody>
      </p:sp>
    </p:spTree>
    <p:extLst>
      <p:ext uri="{BB962C8B-B14F-4D97-AF65-F5344CB8AC3E}">
        <p14:creationId xmlns:p14="http://schemas.microsoft.com/office/powerpoint/2010/main" val="2361250313"/>
      </p:ext>
    </p:extLst>
  </p:cSld>
  <p:clrMapOvr>
    <a:masterClrMapping/>
  </p:clrMapOvr>
  <p:transition spd="med">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ltLang="en-US"/>
          </a:p>
        </p:txBody>
      </p:sp>
      <p:sp>
        <p:nvSpPr>
          <p:cNvPr id="3" name="Footer Placeholder 2"/>
          <p:cNvSpPr>
            <a:spLocks noGrp="1"/>
          </p:cNvSpPr>
          <p:nvPr>
            <p:ph type="ftr" sz="quarter" idx="11"/>
          </p:nvPr>
        </p:nvSpPr>
        <p:spPr/>
        <p:txBody>
          <a:bodyPr/>
          <a:lstStyle/>
          <a:p>
            <a:endParaRPr lang="en-US" altLang="en-US"/>
          </a:p>
        </p:txBody>
      </p:sp>
      <p:sp>
        <p:nvSpPr>
          <p:cNvPr id="4" name="Slide Number Placeholder 3"/>
          <p:cNvSpPr>
            <a:spLocks noGrp="1"/>
          </p:cNvSpPr>
          <p:nvPr>
            <p:ph type="sldNum" sz="quarter" idx="12"/>
          </p:nvPr>
        </p:nvSpPr>
        <p:spPr/>
        <p:txBody>
          <a:bodyPr/>
          <a:lstStyle/>
          <a:p>
            <a:fld id="{33EE81FC-DB85-4C73-A7B6-FF6F2905065E}" type="slidenum">
              <a:rPr lang="en-US" altLang="en-US" smtClean="0"/>
              <a:pPr/>
              <a:t>‹#›</a:t>
            </a:fld>
            <a:endParaRPr lang="en-US" altLang="en-US"/>
          </a:p>
        </p:txBody>
      </p:sp>
    </p:spTree>
    <p:extLst>
      <p:ext uri="{BB962C8B-B14F-4D97-AF65-F5344CB8AC3E}">
        <p14:creationId xmlns:p14="http://schemas.microsoft.com/office/powerpoint/2010/main" val="3849153521"/>
      </p:ext>
    </p:extLst>
  </p:cSld>
  <p:clrMapOvr>
    <a:masterClrMapping/>
  </p:clrMapOvr>
  <p:transition spd="med">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ltLang="en-US"/>
          </a:p>
        </p:txBody>
      </p:sp>
      <p:sp>
        <p:nvSpPr>
          <p:cNvPr id="6" name="Footer Placeholder 5"/>
          <p:cNvSpPr>
            <a:spLocks noGrp="1"/>
          </p:cNvSpPr>
          <p:nvPr>
            <p:ph type="ftr" sz="quarter" idx="11"/>
          </p:nvPr>
        </p:nvSpPr>
        <p:spPr/>
        <p:txBody>
          <a:bodyPr/>
          <a:lstStyle/>
          <a:p>
            <a:endParaRPr lang="en-US" altLang="en-US"/>
          </a:p>
        </p:txBody>
      </p:sp>
      <p:sp>
        <p:nvSpPr>
          <p:cNvPr id="7" name="Slide Number Placeholder 6"/>
          <p:cNvSpPr>
            <a:spLocks noGrp="1"/>
          </p:cNvSpPr>
          <p:nvPr>
            <p:ph type="sldNum" sz="quarter" idx="12"/>
          </p:nvPr>
        </p:nvSpPr>
        <p:spPr/>
        <p:txBody>
          <a:bodyPr/>
          <a:lstStyle/>
          <a:p>
            <a:fld id="{9DDC8AA4-7537-4797-A489-5482942B9BFE}" type="slidenum">
              <a:rPr lang="en-US" altLang="en-US" smtClean="0"/>
              <a:pPr/>
              <a:t>‹#›</a:t>
            </a:fld>
            <a:endParaRPr lang="en-US" altLang="en-US"/>
          </a:p>
        </p:txBody>
      </p:sp>
    </p:spTree>
    <p:extLst>
      <p:ext uri="{BB962C8B-B14F-4D97-AF65-F5344CB8AC3E}">
        <p14:creationId xmlns:p14="http://schemas.microsoft.com/office/powerpoint/2010/main" val="1067800458"/>
      </p:ext>
    </p:extLst>
  </p:cSld>
  <p:clrMapOvr>
    <a:masterClrMapping/>
  </p:clrMapOvr>
  <p:transition spd="med">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ltLang="en-US"/>
          </a:p>
        </p:txBody>
      </p:sp>
      <p:sp>
        <p:nvSpPr>
          <p:cNvPr id="6" name="Footer Placeholder 5"/>
          <p:cNvSpPr>
            <a:spLocks noGrp="1"/>
          </p:cNvSpPr>
          <p:nvPr>
            <p:ph type="ftr" sz="quarter" idx="11"/>
          </p:nvPr>
        </p:nvSpPr>
        <p:spPr/>
        <p:txBody>
          <a:bodyPr/>
          <a:lstStyle/>
          <a:p>
            <a:endParaRPr lang="en-US" altLang="en-US"/>
          </a:p>
        </p:txBody>
      </p:sp>
      <p:sp>
        <p:nvSpPr>
          <p:cNvPr id="7" name="Slide Number Placeholder 6"/>
          <p:cNvSpPr>
            <a:spLocks noGrp="1"/>
          </p:cNvSpPr>
          <p:nvPr>
            <p:ph type="sldNum" sz="quarter" idx="12"/>
          </p:nvPr>
        </p:nvSpPr>
        <p:spPr/>
        <p:txBody>
          <a:bodyPr/>
          <a:lstStyle/>
          <a:p>
            <a:fld id="{A8715480-23B8-412B-BD8B-740524D0065A}" type="slidenum">
              <a:rPr lang="en-US" altLang="en-US" smtClean="0"/>
              <a:pPr/>
              <a:t>‹#›</a:t>
            </a:fld>
            <a:endParaRPr lang="en-US" altLang="en-US"/>
          </a:p>
        </p:txBody>
      </p:sp>
    </p:spTree>
    <p:extLst>
      <p:ext uri="{BB962C8B-B14F-4D97-AF65-F5344CB8AC3E}">
        <p14:creationId xmlns:p14="http://schemas.microsoft.com/office/powerpoint/2010/main" val="4056007485"/>
      </p:ext>
    </p:extLst>
  </p:cSld>
  <p:clrMapOvr>
    <a:masterClrMapping/>
  </p:clrMapOvr>
  <p:transition spd="med">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367160"/>
            <a:ext cx="10515600" cy="819355"/>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39788" y="987425"/>
            <a:ext cx="10515600" cy="337973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5186516"/>
            <a:ext cx="10514012" cy="682472"/>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ltLang="en-US"/>
          </a:p>
        </p:txBody>
      </p:sp>
      <p:sp>
        <p:nvSpPr>
          <p:cNvPr id="6" name="Footer Placeholder 5"/>
          <p:cNvSpPr>
            <a:spLocks noGrp="1"/>
          </p:cNvSpPr>
          <p:nvPr>
            <p:ph type="ftr" sz="quarter" idx="11"/>
          </p:nvPr>
        </p:nvSpPr>
        <p:spPr/>
        <p:txBody>
          <a:bodyPr/>
          <a:lstStyle/>
          <a:p>
            <a:endParaRPr lang="en-US" altLang="en-US"/>
          </a:p>
        </p:txBody>
      </p:sp>
      <p:sp>
        <p:nvSpPr>
          <p:cNvPr id="7" name="Slide Number Placeholder 6"/>
          <p:cNvSpPr>
            <a:spLocks noGrp="1"/>
          </p:cNvSpPr>
          <p:nvPr>
            <p:ph type="sldNum" sz="quarter" idx="12"/>
          </p:nvPr>
        </p:nvSpPr>
        <p:spPr/>
        <p:txBody>
          <a:bodyPr/>
          <a:lstStyle/>
          <a:p>
            <a:fld id="{56DE4866-FA88-4A85-B974-9CEABAAFFF48}" type="slidenum">
              <a:rPr lang="en-US" altLang="en-US" smtClean="0"/>
              <a:pPr/>
              <a:t>‹#›</a:t>
            </a:fld>
            <a:endParaRPr lang="en-US" altLang="en-US"/>
          </a:p>
        </p:txBody>
      </p:sp>
    </p:spTree>
    <p:extLst>
      <p:ext uri="{BB962C8B-B14F-4D97-AF65-F5344CB8AC3E}">
        <p14:creationId xmlns:p14="http://schemas.microsoft.com/office/powerpoint/2010/main" val="29244932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3534344"/>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839788" y="4489399"/>
            <a:ext cx="10514012" cy="1501826"/>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ltLang="en-US"/>
          </a:p>
        </p:txBody>
      </p:sp>
      <p:sp>
        <p:nvSpPr>
          <p:cNvPr id="6" name="Footer Placeholder 5"/>
          <p:cNvSpPr>
            <a:spLocks noGrp="1"/>
          </p:cNvSpPr>
          <p:nvPr>
            <p:ph type="ftr" sz="quarter" idx="11"/>
          </p:nvPr>
        </p:nvSpPr>
        <p:spPr/>
        <p:txBody>
          <a:bodyPr/>
          <a:lstStyle/>
          <a:p>
            <a:endParaRPr lang="en-US" altLang="en-US"/>
          </a:p>
        </p:txBody>
      </p:sp>
      <p:sp>
        <p:nvSpPr>
          <p:cNvPr id="7" name="Slide Number Placeholder 6"/>
          <p:cNvSpPr>
            <a:spLocks noGrp="1"/>
          </p:cNvSpPr>
          <p:nvPr>
            <p:ph type="sldNum" sz="quarter" idx="12"/>
          </p:nvPr>
        </p:nvSpPr>
        <p:spPr/>
        <p:txBody>
          <a:bodyPr/>
          <a:lstStyle/>
          <a:p>
            <a:fld id="{56DE4866-FA88-4A85-B974-9CEABAAFFF48}" type="slidenum">
              <a:rPr lang="en-US" altLang="en-US" smtClean="0"/>
              <a:pPr/>
              <a:t>‹#›</a:t>
            </a:fld>
            <a:endParaRPr lang="en-US" altLang="en-US"/>
          </a:p>
        </p:txBody>
      </p:sp>
    </p:spTree>
    <p:extLst>
      <p:ext uri="{BB962C8B-B14F-4D97-AF65-F5344CB8AC3E}">
        <p14:creationId xmlns:p14="http://schemas.microsoft.com/office/powerpoint/2010/main" val="37819187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365125"/>
            <a:ext cx="9302752" cy="2992904"/>
          </a:xfrm>
        </p:spPr>
        <p:txBody>
          <a:bodyPr anchor="ctr"/>
          <a:lstStyle>
            <a:lvl1pPr>
              <a:defRPr sz="44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838200" y="4501729"/>
            <a:ext cx="10512424" cy="1489496"/>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ltLang="en-US"/>
          </a:p>
        </p:txBody>
      </p:sp>
      <p:sp>
        <p:nvSpPr>
          <p:cNvPr id="6" name="Footer Placeholder 5"/>
          <p:cNvSpPr>
            <a:spLocks noGrp="1"/>
          </p:cNvSpPr>
          <p:nvPr>
            <p:ph type="ftr" sz="quarter" idx="11"/>
          </p:nvPr>
        </p:nvSpPr>
        <p:spPr/>
        <p:txBody>
          <a:bodyPr/>
          <a:lstStyle/>
          <a:p>
            <a:endParaRPr lang="en-US" altLang="en-US"/>
          </a:p>
        </p:txBody>
      </p:sp>
      <p:sp>
        <p:nvSpPr>
          <p:cNvPr id="7" name="Slide Number Placeholder 6"/>
          <p:cNvSpPr>
            <a:spLocks noGrp="1"/>
          </p:cNvSpPr>
          <p:nvPr>
            <p:ph type="sldNum" sz="quarter" idx="12"/>
          </p:nvPr>
        </p:nvSpPr>
        <p:spPr/>
        <p:txBody>
          <a:bodyPr/>
          <a:lstStyle/>
          <a:p>
            <a:fld id="{56DE4866-FA88-4A85-B974-9CEABAAFFF48}" type="slidenum">
              <a:rPr lang="en-US" altLang="en-US" smtClean="0"/>
              <a:pPr/>
              <a:t>‹#›</a:t>
            </a:fld>
            <a:endParaRPr lang="en-US" altLang="en-US"/>
          </a:p>
        </p:txBody>
      </p:sp>
      <p:sp>
        <p:nvSpPr>
          <p:cNvPr id="9" name="TextBox 8"/>
          <p:cNvSpPr txBox="1"/>
          <p:nvPr/>
        </p:nvSpPr>
        <p:spPr>
          <a:xfrm>
            <a:off x="1111044"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9290237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39788" y="2326967"/>
            <a:ext cx="10515600" cy="2511835"/>
          </a:xfrm>
        </p:spPr>
        <p:txBody>
          <a:bodyPr anchor="b">
            <a:normAutofit/>
          </a:bodyPr>
          <a:lstStyle>
            <a:lvl1pPr>
              <a:defRPr sz="5400"/>
            </a:lvl1pPr>
          </a:lstStyle>
          <a:p>
            <a:r>
              <a:rPr lang="en-US"/>
              <a:t>Click to edit Master title style</a:t>
            </a:r>
            <a:endParaRPr lang="en-US" dirty="0"/>
          </a:p>
        </p:txBody>
      </p:sp>
      <p:sp>
        <p:nvSpPr>
          <p:cNvPr id="4" name="Text Placeholder 3"/>
          <p:cNvSpPr>
            <a:spLocks noGrp="1"/>
          </p:cNvSpPr>
          <p:nvPr>
            <p:ph type="body" sz="half" idx="2"/>
          </p:nvPr>
        </p:nvSpPr>
        <p:spPr>
          <a:xfrm>
            <a:off x="839788" y="4850581"/>
            <a:ext cx="10514012" cy="1140644"/>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ltLang="en-US"/>
          </a:p>
        </p:txBody>
      </p:sp>
      <p:sp>
        <p:nvSpPr>
          <p:cNvPr id="6" name="Footer Placeholder 5"/>
          <p:cNvSpPr>
            <a:spLocks noGrp="1"/>
          </p:cNvSpPr>
          <p:nvPr>
            <p:ph type="ftr" sz="quarter" idx="11"/>
          </p:nvPr>
        </p:nvSpPr>
        <p:spPr/>
        <p:txBody>
          <a:bodyPr/>
          <a:lstStyle/>
          <a:p>
            <a:endParaRPr lang="en-US" altLang="en-US"/>
          </a:p>
        </p:txBody>
      </p:sp>
      <p:sp>
        <p:nvSpPr>
          <p:cNvPr id="7" name="Slide Number Placeholder 6"/>
          <p:cNvSpPr>
            <a:spLocks noGrp="1"/>
          </p:cNvSpPr>
          <p:nvPr>
            <p:ph type="sldNum" sz="quarter" idx="12"/>
          </p:nvPr>
        </p:nvSpPr>
        <p:spPr/>
        <p:txBody>
          <a:bodyPr/>
          <a:lstStyle/>
          <a:p>
            <a:fld id="{56DE4866-FA88-4A85-B974-9CEABAAFFF48}" type="slidenum">
              <a:rPr lang="en-US" altLang="en-US" smtClean="0"/>
              <a:pPr/>
              <a:t>‹#›</a:t>
            </a:fld>
            <a:endParaRPr lang="en-US" altLang="en-US"/>
          </a:p>
        </p:txBody>
      </p:sp>
    </p:spTree>
    <p:extLst>
      <p:ext uri="{BB962C8B-B14F-4D97-AF65-F5344CB8AC3E}">
        <p14:creationId xmlns:p14="http://schemas.microsoft.com/office/powerpoint/2010/main" val="15972730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838200" y="365125"/>
            <a:ext cx="10515600" cy="1325563"/>
          </a:xfrm>
        </p:spPr>
        <p:txBody>
          <a:bodyPr/>
          <a:lstStyle/>
          <a:p>
            <a:r>
              <a:rPr lang="en-US"/>
              <a:t>Click to edit Master title style</a:t>
            </a:r>
            <a:endParaRPr lang="en-US" dirty="0"/>
          </a:p>
        </p:txBody>
      </p:sp>
      <p:sp>
        <p:nvSpPr>
          <p:cNvPr id="7" name="Text Placeholder 2"/>
          <p:cNvSpPr>
            <a:spLocks noGrp="1"/>
          </p:cNvSpPr>
          <p:nvPr>
            <p:ph type="body" idx="1"/>
          </p:nvPr>
        </p:nvSpPr>
        <p:spPr>
          <a:xfrm>
            <a:off x="1337282" y="1885950"/>
            <a:ext cx="2946866" cy="576262"/>
          </a:xfrm>
        </p:spPr>
        <p:txBody>
          <a:bodyPr anchor="b">
            <a:noAutofit/>
          </a:bodyPr>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356798" y="257175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87994" y="1885950"/>
            <a:ext cx="2936241" cy="576262"/>
          </a:xfrm>
        </p:spPr>
        <p:txBody>
          <a:bodyPr vert="horz" lIns="91440" tIns="45720" rIns="91440" bIns="45720" rtlCol="0" anchor="b">
            <a:no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10" name="Text Placeholder 3"/>
          <p:cNvSpPr>
            <a:spLocks noGrp="1"/>
          </p:cNvSpPr>
          <p:nvPr>
            <p:ph type="body" sz="half" idx="16"/>
          </p:nvPr>
        </p:nvSpPr>
        <p:spPr>
          <a:xfrm>
            <a:off x="4577441" y="257175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29035" y="1885950"/>
            <a:ext cx="2932113" cy="576262"/>
          </a:xfrm>
        </p:spPr>
        <p:txBody>
          <a:bodyPr vert="horz" lIns="91440" tIns="45720" rIns="91440" bIns="45720" rtlCol="0" anchor="b">
            <a:noAutofit/>
          </a:bodyPr>
          <a:lstStyle>
            <a:lvl1pPr>
              <a:buNone/>
              <a:defRPr lang="en-US" sz="2400" b="0" dirty="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12" name="Text Placeholder 3"/>
          <p:cNvSpPr>
            <a:spLocks noGrp="1"/>
          </p:cNvSpPr>
          <p:nvPr>
            <p:ph type="body" sz="half" idx="17"/>
          </p:nvPr>
        </p:nvSpPr>
        <p:spPr>
          <a:xfrm>
            <a:off x="7829035" y="257175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endParaRPr lang="en-US" altLang="en-US"/>
          </a:p>
        </p:txBody>
      </p:sp>
      <p:sp>
        <p:nvSpPr>
          <p:cNvPr id="4" name="Footer Placeholder 3"/>
          <p:cNvSpPr>
            <a:spLocks noGrp="1"/>
          </p:cNvSpPr>
          <p:nvPr>
            <p:ph type="ftr" sz="quarter" idx="11"/>
          </p:nvPr>
        </p:nvSpPr>
        <p:spPr/>
        <p:txBody>
          <a:bodyPr/>
          <a:lstStyle/>
          <a:p>
            <a:endParaRPr lang="en-US" altLang="en-US"/>
          </a:p>
        </p:txBody>
      </p:sp>
      <p:sp>
        <p:nvSpPr>
          <p:cNvPr id="5" name="Slide Number Placeholder 4"/>
          <p:cNvSpPr>
            <a:spLocks noGrp="1"/>
          </p:cNvSpPr>
          <p:nvPr>
            <p:ph type="sldNum" sz="quarter" idx="12"/>
          </p:nvPr>
        </p:nvSpPr>
        <p:spPr/>
        <p:txBody>
          <a:bodyPr/>
          <a:lstStyle/>
          <a:p>
            <a:fld id="{56DE4866-FA88-4A85-B974-9CEABAAFFF48}" type="slidenum">
              <a:rPr lang="en-US" altLang="en-US" smtClean="0"/>
              <a:pPr/>
              <a:t>‹#›</a:t>
            </a:fld>
            <a:endParaRPr lang="en-US" altLang="en-US"/>
          </a:p>
        </p:txBody>
      </p:sp>
    </p:spTree>
    <p:extLst>
      <p:ext uri="{BB962C8B-B14F-4D97-AF65-F5344CB8AC3E}">
        <p14:creationId xmlns:p14="http://schemas.microsoft.com/office/powerpoint/2010/main" val="363527097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838200" y="365125"/>
            <a:ext cx="10515600"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332085" y="4297503"/>
            <a:ext cx="2940050"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332085" y="2256354"/>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1332085" y="4873765"/>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568997" y="4297503"/>
            <a:ext cx="2930525"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68996" y="2256354"/>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567644" y="4873764"/>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04322" y="4297503"/>
            <a:ext cx="2932113"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04321" y="2256354"/>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804197" y="4873762"/>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endParaRPr lang="en-US" altLang="en-US"/>
          </a:p>
        </p:txBody>
      </p:sp>
      <p:sp>
        <p:nvSpPr>
          <p:cNvPr id="4" name="Footer Placeholder 3"/>
          <p:cNvSpPr>
            <a:spLocks noGrp="1"/>
          </p:cNvSpPr>
          <p:nvPr>
            <p:ph type="ftr" sz="quarter" idx="11"/>
          </p:nvPr>
        </p:nvSpPr>
        <p:spPr/>
        <p:txBody>
          <a:bodyPr/>
          <a:lstStyle/>
          <a:p>
            <a:endParaRPr lang="en-US" altLang="en-US"/>
          </a:p>
        </p:txBody>
      </p:sp>
      <p:sp>
        <p:nvSpPr>
          <p:cNvPr id="5" name="Slide Number Placeholder 4"/>
          <p:cNvSpPr>
            <a:spLocks noGrp="1"/>
          </p:cNvSpPr>
          <p:nvPr>
            <p:ph type="sldNum" sz="quarter" idx="12"/>
          </p:nvPr>
        </p:nvSpPr>
        <p:spPr/>
        <p:txBody>
          <a:bodyPr/>
          <a:lstStyle/>
          <a:p>
            <a:fld id="{56DE4866-FA88-4A85-B974-9CEABAAFFF48}" type="slidenum">
              <a:rPr lang="en-US" altLang="en-US" smtClean="0"/>
              <a:pPr/>
              <a:t>‹#›</a:t>
            </a:fld>
            <a:endParaRPr lang="en-US" altLang="en-US"/>
          </a:p>
        </p:txBody>
      </p:sp>
    </p:spTree>
    <p:extLst>
      <p:ext uri="{BB962C8B-B14F-4D97-AF65-F5344CB8AC3E}">
        <p14:creationId xmlns:p14="http://schemas.microsoft.com/office/powerpoint/2010/main" val="35882674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ltLang="en-US"/>
          </a:p>
        </p:txBody>
      </p:sp>
      <p:sp>
        <p:nvSpPr>
          <p:cNvPr id="5" name="Footer Placeholder 4"/>
          <p:cNvSpPr>
            <a:spLocks noGrp="1"/>
          </p:cNvSpPr>
          <p:nvPr>
            <p:ph type="ftr" sz="quarter" idx="11"/>
          </p:nvPr>
        </p:nvSpPr>
        <p:spPr/>
        <p:txBody>
          <a:bodyPr/>
          <a:lstStyle/>
          <a:p>
            <a:endParaRPr lang="en-US" altLang="en-US"/>
          </a:p>
        </p:txBody>
      </p:sp>
      <p:sp>
        <p:nvSpPr>
          <p:cNvPr id="6" name="Slide Number Placeholder 5"/>
          <p:cNvSpPr>
            <a:spLocks noGrp="1"/>
          </p:cNvSpPr>
          <p:nvPr>
            <p:ph type="sldNum" sz="quarter" idx="12"/>
          </p:nvPr>
        </p:nvSpPr>
        <p:spPr/>
        <p:txBody>
          <a:bodyPr/>
          <a:lstStyle/>
          <a:p>
            <a:fld id="{507F00B3-A512-424B-9D29-CCBDCF0F11BB}" type="slidenum">
              <a:rPr lang="en-US" altLang="en-US" smtClean="0"/>
              <a:pPr/>
              <a:t>‹#›</a:t>
            </a:fld>
            <a:endParaRPr lang="en-US" altLang="en-US"/>
          </a:p>
        </p:txBody>
      </p:sp>
    </p:spTree>
    <p:extLst>
      <p:ext uri="{BB962C8B-B14F-4D97-AF65-F5344CB8AC3E}">
        <p14:creationId xmlns:p14="http://schemas.microsoft.com/office/powerpoint/2010/main" val="3662458204"/>
      </p:ext>
    </p:extLst>
  </p:cSld>
  <p:clrMapOvr>
    <a:masterClrMapping/>
  </p:clrMapOvr>
  <p:transition spd="med">
    <p:random/>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ltLang="en-US"/>
          </a:p>
        </p:txBody>
      </p:sp>
      <p:sp>
        <p:nvSpPr>
          <p:cNvPr id="5" name="Footer Placeholder 4"/>
          <p:cNvSpPr>
            <a:spLocks noGrp="1"/>
          </p:cNvSpPr>
          <p:nvPr>
            <p:ph type="ftr" sz="quarter" idx="11"/>
          </p:nvPr>
        </p:nvSpPr>
        <p:spPr/>
        <p:txBody>
          <a:bodyPr/>
          <a:lstStyle/>
          <a:p>
            <a:endParaRPr lang="en-US" altLang="en-US"/>
          </a:p>
        </p:txBody>
      </p:sp>
      <p:sp>
        <p:nvSpPr>
          <p:cNvPr id="6" name="Slide Number Placeholder 5"/>
          <p:cNvSpPr>
            <a:spLocks noGrp="1"/>
          </p:cNvSpPr>
          <p:nvPr>
            <p:ph type="sldNum" sz="quarter" idx="12"/>
          </p:nvPr>
        </p:nvSpPr>
        <p:spPr/>
        <p:txBody>
          <a:bodyPr/>
          <a:lstStyle/>
          <a:p>
            <a:fld id="{17C9B82D-0479-4188-B828-0AE2963E6182}" type="slidenum">
              <a:rPr lang="en-US" altLang="en-US" smtClean="0"/>
              <a:pPr/>
              <a:t>‹#›</a:t>
            </a:fld>
            <a:endParaRPr lang="en-US" altLang="en-US"/>
          </a:p>
        </p:txBody>
      </p:sp>
    </p:spTree>
    <p:extLst>
      <p:ext uri="{BB962C8B-B14F-4D97-AF65-F5344CB8AC3E}">
        <p14:creationId xmlns:p14="http://schemas.microsoft.com/office/powerpoint/2010/main" val="251075988"/>
      </p:ext>
    </p:extLst>
  </p:cSld>
  <p:clrMapOvr>
    <a:masterClrMapping/>
  </p:clrMapOvr>
  <p:transition spd="med">
    <p:random/>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4DEC7-04DB-4E08-84FC-575F96F148BE}"/>
              </a:ext>
            </a:extLst>
          </p:cNvPr>
          <p:cNvSpPr>
            <a:spLocks noGrp="1"/>
          </p:cNvSpPr>
          <p:nvPr>
            <p:ph type="title"/>
          </p:nvPr>
        </p:nvSpPr>
        <p:spPr>
          <a:xfrm>
            <a:off x="914400" y="533400"/>
            <a:ext cx="10363200" cy="1143000"/>
          </a:xfrm>
        </p:spPr>
        <p:txBody>
          <a:bodyPr/>
          <a:lstStyle/>
          <a:p>
            <a:r>
              <a:rPr lang="en-US"/>
              <a:t>Click to edit Master title style</a:t>
            </a:r>
          </a:p>
        </p:txBody>
      </p:sp>
      <p:sp>
        <p:nvSpPr>
          <p:cNvPr id="3" name="Online Image Placeholder 2">
            <a:extLst>
              <a:ext uri="{FF2B5EF4-FFF2-40B4-BE49-F238E27FC236}">
                <a16:creationId xmlns:a16="http://schemas.microsoft.com/office/drawing/2014/main" id="{7C9F29B6-C1AF-4DA4-9C81-06F0E9C0D199}"/>
              </a:ext>
            </a:extLst>
          </p:cNvPr>
          <p:cNvSpPr>
            <a:spLocks noGrp="1"/>
          </p:cNvSpPr>
          <p:nvPr>
            <p:ph type="clipArt" sz="half" idx="1"/>
          </p:nvPr>
        </p:nvSpPr>
        <p:spPr>
          <a:xfrm>
            <a:off x="914400" y="1981200"/>
            <a:ext cx="5080000" cy="4114800"/>
          </a:xfrm>
        </p:spPr>
        <p:txBody>
          <a:bodyPr/>
          <a:lstStyle/>
          <a:p>
            <a:endParaRPr lang="en-US"/>
          </a:p>
        </p:txBody>
      </p:sp>
      <p:sp>
        <p:nvSpPr>
          <p:cNvPr id="4" name="Text Placeholder 3">
            <a:extLst>
              <a:ext uri="{FF2B5EF4-FFF2-40B4-BE49-F238E27FC236}">
                <a16:creationId xmlns:a16="http://schemas.microsoft.com/office/drawing/2014/main" id="{19ECF9D8-76AB-467F-B086-433EE782974A}"/>
              </a:ext>
            </a:extLst>
          </p:cNvPr>
          <p:cNvSpPr>
            <a:spLocks noGrp="1"/>
          </p:cNvSpPr>
          <p:nvPr>
            <p:ph type="body" sz="half" idx="2"/>
          </p:nvPr>
        </p:nvSpPr>
        <p:spPr>
          <a:xfrm>
            <a:off x="61976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1B7794A-07DC-4139-9881-A1886F51D126}"/>
              </a:ext>
            </a:extLst>
          </p:cNvPr>
          <p:cNvSpPr>
            <a:spLocks noGrp="1"/>
          </p:cNvSpPr>
          <p:nvPr>
            <p:ph type="dt" sz="half" idx="10"/>
          </p:nvPr>
        </p:nvSpPr>
        <p:spPr>
          <a:xfrm>
            <a:off x="914400" y="6324600"/>
            <a:ext cx="2540000" cy="457200"/>
          </a:xfrm>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99409823-6A4B-4910-B0EA-DBFE21307853}"/>
              </a:ext>
            </a:extLst>
          </p:cNvPr>
          <p:cNvSpPr>
            <a:spLocks noGrp="1"/>
          </p:cNvSpPr>
          <p:nvPr>
            <p:ph type="ftr" sz="quarter" idx="11"/>
          </p:nvPr>
        </p:nvSpPr>
        <p:spPr>
          <a:xfrm>
            <a:off x="4165600" y="6324600"/>
            <a:ext cx="3860800" cy="457200"/>
          </a:xfrm>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FCB536D2-26F2-4195-B252-02E6F8CB7D47}"/>
              </a:ext>
            </a:extLst>
          </p:cNvPr>
          <p:cNvSpPr>
            <a:spLocks noGrp="1"/>
          </p:cNvSpPr>
          <p:nvPr>
            <p:ph type="sldNum" sz="quarter" idx="12"/>
          </p:nvPr>
        </p:nvSpPr>
        <p:spPr>
          <a:xfrm>
            <a:off x="8737600" y="6324600"/>
            <a:ext cx="2540000" cy="457200"/>
          </a:xfrm>
        </p:spPr>
        <p:txBody>
          <a:bodyPr/>
          <a:lstStyle>
            <a:lvl1pPr>
              <a:defRPr/>
            </a:lvl1pPr>
          </a:lstStyle>
          <a:p>
            <a:fld id="{1D4AC685-F36D-4AAF-99FF-360EABA31A0C}" type="slidenum">
              <a:rPr lang="en-US" altLang="en-US"/>
              <a:pPr/>
              <a:t>‹#›</a:t>
            </a:fld>
            <a:endParaRPr lang="en-US" altLang="en-US"/>
          </a:p>
        </p:txBody>
      </p:sp>
    </p:spTree>
    <p:extLst>
      <p:ext uri="{BB962C8B-B14F-4D97-AF65-F5344CB8AC3E}">
        <p14:creationId xmlns:p14="http://schemas.microsoft.com/office/powerpoint/2010/main" val="3387650723"/>
      </p:ext>
    </p:extLst>
  </p:cSld>
  <p:clrMapOvr>
    <a:masterClrMapping/>
  </p:clrMapOvr>
  <p:transition spd="med">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20">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20000" y="1825625"/>
            <a:ext cx="102338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endParaRPr lang="en-US" alt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endParaRPr lang="en-US" alt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56DE4866-FA88-4A85-B974-9CEABAAFFF48}" type="slidenum">
              <a:rPr lang="en-US" altLang="en-US" smtClean="0"/>
              <a:pPr/>
              <a:t>‹#›</a:t>
            </a:fld>
            <a:endParaRPr lang="en-US" altLang="en-US"/>
          </a:p>
        </p:txBody>
      </p:sp>
    </p:spTree>
    <p:extLst>
      <p:ext uri="{BB962C8B-B14F-4D97-AF65-F5344CB8AC3E}">
        <p14:creationId xmlns:p14="http://schemas.microsoft.com/office/powerpoint/2010/main" val="955792702"/>
      </p:ext>
    </p:extLst>
  </p:cSld>
  <p:clrMap bg1="dk1" tx1="lt1" bg2="dk2" tx2="lt2" accent1="accent1" accent2="accent2" accent3="accent3" accent4="accent4" accent5="accent5" accent6="accent6" hlink="hlink" folHlink="folHlink"/>
  <p:sldLayoutIdLst>
    <p:sldLayoutId id="2147483896" r:id="rId1"/>
    <p:sldLayoutId id="2147483897" r:id="rId2"/>
    <p:sldLayoutId id="2147483898" r:id="rId3"/>
    <p:sldLayoutId id="2147483899" r:id="rId4"/>
    <p:sldLayoutId id="2147483900" r:id="rId5"/>
    <p:sldLayoutId id="2147483901" r:id="rId6"/>
    <p:sldLayoutId id="2147483902" r:id="rId7"/>
    <p:sldLayoutId id="2147483903" r:id="rId8"/>
    <p:sldLayoutId id="2147483904" r:id="rId9"/>
    <p:sldLayoutId id="2147483905" r:id="rId10"/>
    <p:sldLayoutId id="2147483906" r:id="rId11"/>
    <p:sldLayoutId id="2147483907" r:id="rId12"/>
    <p:sldLayoutId id="2147483908" r:id="rId13"/>
    <p:sldLayoutId id="2147483909" r:id="rId14"/>
    <p:sldLayoutId id="2147483910" r:id="rId15"/>
    <p:sldLayoutId id="2147483911" r:id="rId16"/>
    <p:sldLayoutId id="2147483912" r:id="rId17"/>
    <p:sldLayoutId id="2147483914" r:id="rId18"/>
  </p:sldLayoutIdLst>
  <p:transition spd="med">
    <p:random/>
  </p:transition>
  <p:txStyles>
    <p:title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13000"/>
                  <a:lumOff val="87000"/>
                </a:schemeClr>
              </a:gs>
              <a:gs pos="100000">
                <a:schemeClr val="tx2">
                  <a:lumMod val="0"/>
                  <a:lumOff val="100000"/>
                </a:schemeClr>
              </a:gs>
            </a:gsLst>
            <a:lin ang="4800000" scaled="0"/>
            <a:tileRect/>
          </a:gra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13000"/>
                  <a:lumOff val="87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13000"/>
                  <a:lumOff val="87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13000"/>
                  <a:lumOff val="87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13000"/>
                  <a:lumOff val="87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13000"/>
                  <a:lumOff val="87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oleObject" Target="../embeddings/oleObject1.bin"/><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C105A5-FB42-4762-91BC-46B3534E692F}"/>
              </a:ext>
            </a:extLst>
          </p:cNvPr>
          <p:cNvSpPr>
            <a:spLocks noGrp="1"/>
          </p:cNvSpPr>
          <p:nvPr>
            <p:ph type="title"/>
          </p:nvPr>
        </p:nvSpPr>
        <p:spPr>
          <a:xfrm>
            <a:off x="152400" y="-51955"/>
            <a:ext cx="4724400" cy="1013619"/>
          </a:xfrm>
        </p:spPr>
        <p:txBody>
          <a:bodyPr>
            <a:normAutofit/>
          </a:bodyPr>
          <a:lstStyle/>
          <a:p>
            <a:r>
              <a:rPr lang="ja-JP" altLang="en-US" sz="4000" dirty="0"/>
              <a:t>藤原忠平宛の上書</a:t>
            </a:r>
            <a:endParaRPr lang="en-US" sz="4000" dirty="0"/>
          </a:p>
        </p:txBody>
      </p:sp>
      <p:sp>
        <p:nvSpPr>
          <p:cNvPr id="3" name="TextBox 2">
            <a:extLst>
              <a:ext uri="{FF2B5EF4-FFF2-40B4-BE49-F238E27FC236}">
                <a16:creationId xmlns:a16="http://schemas.microsoft.com/office/drawing/2014/main" id="{D5C30B78-5EDC-4C30-8868-C1D5A38A4D2D}"/>
              </a:ext>
            </a:extLst>
          </p:cNvPr>
          <p:cNvSpPr txBox="1"/>
          <p:nvPr/>
        </p:nvSpPr>
        <p:spPr>
          <a:xfrm>
            <a:off x="78968" y="685800"/>
            <a:ext cx="12034064" cy="6012656"/>
          </a:xfrm>
          <a:prstGeom prst="rect">
            <a:avLst/>
          </a:prstGeom>
          <a:noFill/>
        </p:spPr>
        <p:txBody>
          <a:bodyPr vert="eaVert" wrap="square" rtlCol="0">
            <a:spAutoFit/>
          </a:bodyPr>
          <a:lstStyle/>
          <a:p>
            <a:r>
              <a:rPr lang="ja-JP" altLang="en-US" sz="1400" dirty="0"/>
              <a:t>謹んで申し上げます。あなたの教えをこうむらないまま多くの歳月をすごしました。拝謁を望んでおりますが、このあわただしい折、何を申し上げられましょうか。伏して</a:t>
            </a:r>
            <a:r>
              <a:rPr lang="ja-JP" altLang="en-US" sz="1400" dirty="0">
                <a:highlight>
                  <a:srgbClr val="FF00FF"/>
                </a:highlight>
              </a:rPr>
              <a:t>高察を賜るならば</a:t>
            </a:r>
            <a:r>
              <a:rPr lang="ja-JP" altLang="en-US" sz="1400" dirty="0"/>
              <a:t>ありがたい幸せであります。さて、先年、源護らの訴え状によって将門を召されました。官符は恐れ多いため、急ぎ上京し、つつしんでおそばにおりました間、仰せを承りまして、「将門はすでに恩赦の恵みにあずかった。そのため、早く返して遣わす」ということでしたので、本拠地に帰り着くことができました。その後、兵のことは忘れてしまい、あとは弓の弦をゆるめて安らかに暮らしておりました。その間に、前の下総国介・平良兼が数千の兵を興して将門を襲い攻めました（</a:t>
            </a:r>
            <a:r>
              <a:rPr lang="en-US" altLang="ja-JP" sz="1400" dirty="0"/>
              <a:t>※</a:t>
            </a:r>
            <a:r>
              <a:rPr lang="ja-JP" altLang="en-US" sz="1400" dirty="0"/>
              <a:t>子飼の渡の戦い）。敗走することもできずに防いでいるうちに、良兼のために人やものが殺されたり壊されたり奪われたりしたという事情については、詳しく下総国の上申書に書き記して、太政官に申し上げました。ここに朝廷は「諸国が力を合わせて良兼らを追捕せよ」という官符を下されました。それなのに、さらに将門を召喚するという使いが送られました。しかし、心中不安でならないので、結局上京することなく、官使の英保（あなほ）純行に託して詳細を申し上げました。それに対する裁決がくだらないで鬱々と憂えていましたところ、今年の夏、同じように平貞盛が将門を召喚するという官符を握って常陸国にやってきました。そして、国司はしきりに書状を将門に送ってきました。この貞盛とは、追捕を逃れて、ひそかに上京した者です。公家はこの者を捕らえて事情をただすべきであります。それなのに、逆に貞盛の言い分が理にかなっているとする官符を賜ったというのは、うわべを取り繕っているからにほかなりません。また、右少弁・源相職（すけもと）朝臣があなたの仰せの旨を受けて書状を送ってきた文面には、「武蔵介経基の告訴状により、将門を審問すべきであるという、次の官符を下すことがすでに決まっている」とのことでした。詔使の到来を待つあいだ、常陸介藤原維幾朝臣の息子の為憲は、公の威厳をかさにきて、冤罪ばかり好んでいました。このため、将門の従兵である藤原玄明の愁訴により、将門をその事情を聞くためにその国に出向きました。ところが、為憲と貞盛らは心を合わせて、</a:t>
            </a:r>
            <a:r>
              <a:rPr lang="en-US" altLang="ja-JP" sz="1400" dirty="0"/>
              <a:t>3000</a:t>
            </a:r>
            <a:r>
              <a:rPr lang="ja-JP" altLang="en-US" sz="1400" dirty="0"/>
              <a:t>人の精兵を率い、思いのままに兵庫の武器・防具・楯などを持ち出して戦いを挑んできたのです。このため、将門は士卒を激励して、意気を高め、為憲の軍兵を討ち伏せてしまったのです。そのとき、１州を征圧する間に、滅亡した者は数もわからないほどです。ましてや存命した庶民は、ことごとく将門に捕獲されました。介の維幾は、息子の為憲に教え諭せずにこのような兵乱に及ばせてしまった罪を自ら認める詫び状を出してきました。将門は本意ではありませんでしたが、一国を討ち滅ぼしてしまったのです。罪科は軽くなく、百県を征圧するも同じ罪です。このため、朝廷の評議をうかがうあいだに、坂東の諸国を領有していったのです。伏して祖先のことを考えてみますと、将門はまさに柏原帝王の５代の子孫です。たとえ永く日本の半分を領有したとしても、それが天命でないとはいいきれません。昔は兵力をふるって天下を取った者が多く史書に載っています。将門は、天から授かったものは武芸であります。思いはかってみても、同僚のだれが将門に並ぶでしょうか。それなのに、公家から褒賞などはなく、かえって何度も譴責の官符を下されています。身を省みると恥ばかり。面目をどうやって施しましょうか。</a:t>
            </a:r>
            <a:r>
              <a:rPr lang="ja-JP" altLang="en-US" sz="1400" dirty="0">
                <a:highlight>
                  <a:srgbClr val="FF00FF"/>
                </a:highlight>
              </a:rPr>
              <a:t>これを推察していただけますなら</a:t>
            </a:r>
            <a:r>
              <a:rPr lang="ja-JP" altLang="en-US" sz="1400" dirty="0"/>
              <a:t>、たいへん幸いであります。そもそも将門は少年のころ、名簿を太政の大殿にたてまつり、それから数十年、今に至ります。相国さまが摂政となられた世に、思いもかけずこのような事件となってしまいました。歎くばかりで、何も申し上げることができません。将門は、国を傾けるはかりごとを抱いているとはいえ、</a:t>
            </a:r>
            <a:r>
              <a:rPr lang="ja-JP" altLang="en-US" sz="1400" dirty="0">
                <a:highlight>
                  <a:srgbClr val="FF00FF"/>
                </a:highlight>
              </a:rPr>
              <a:t>どうして旧主のあなたを忘れましょうか</a:t>
            </a:r>
            <a:r>
              <a:rPr lang="ja-JP" altLang="en-US" sz="1400" dirty="0"/>
              <a:t>。</a:t>
            </a:r>
            <a:r>
              <a:rPr lang="ja-JP" altLang="en-US" sz="1400" dirty="0">
                <a:highlight>
                  <a:srgbClr val="FF00FF"/>
                </a:highlight>
              </a:rPr>
              <a:t>これを察していただけますなら</a:t>
            </a:r>
            <a:r>
              <a:rPr lang="ja-JP" altLang="en-US" sz="1400" dirty="0"/>
              <a:t>、たいへん幸いであります。一文で万感を込めています。将門謹言　</a:t>
            </a:r>
            <a:endParaRPr lang="en-US" altLang="ja-JP" sz="1400" dirty="0"/>
          </a:p>
          <a:p>
            <a:endParaRPr lang="en-US" altLang="ja-JP" sz="1400" dirty="0"/>
          </a:p>
          <a:p>
            <a:r>
              <a:rPr lang="ja-JP" altLang="en-US" sz="1400" dirty="0"/>
              <a:t>天慶二年十二月十五日　</a:t>
            </a:r>
            <a:endParaRPr lang="en-US" altLang="ja-JP" sz="1400" dirty="0"/>
          </a:p>
          <a:p>
            <a:r>
              <a:rPr lang="ja-JP" altLang="en-US" sz="1400" dirty="0"/>
              <a:t>謹々上、太政大殿の少将（師氏）閣賀　恩下　</a:t>
            </a:r>
            <a:r>
              <a:rPr lang="en-US" altLang="ja-JP" sz="1400" dirty="0"/>
              <a:t>》</a:t>
            </a:r>
            <a:endParaRPr lang="en-US" sz="1400" dirty="0"/>
          </a:p>
        </p:txBody>
      </p:sp>
    </p:spTree>
    <p:extLst>
      <p:ext uri="{BB962C8B-B14F-4D97-AF65-F5344CB8AC3E}">
        <p14:creationId xmlns:p14="http://schemas.microsoft.com/office/powerpoint/2010/main" val="178346698"/>
      </p:ext>
    </p:extLst>
  </p:cSld>
  <p:clrMapOvr>
    <a:masterClrMapping/>
  </p:clrMapOvr>
  <p:transition spd="med">
    <p:random/>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123" name="Object 3">
            <a:extLst>
              <a:ext uri="{FF2B5EF4-FFF2-40B4-BE49-F238E27FC236}">
                <a16:creationId xmlns:a16="http://schemas.microsoft.com/office/drawing/2014/main" id="{B29C7DA2-A70E-4BDF-8B1D-C3DA8F6DB085}"/>
              </a:ext>
            </a:extLst>
          </p:cNvPr>
          <p:cNvGraphicFramePr>
            <a:graphicFrameLocks noChangeAspect="1"/>
          </p:cNvGraphicFramePr>
          <p:nvPr>
            <p:extLst>
              <p:ext uri="{D42A27DB-BD31-4B8C-83A1-F6EECF244321}">
                <p14:modId xmlns:p14="http://schemas.microsoft.com/office/powerpoint/2010/main" val="2360774108"/>
              </p:ext>
            </p:extLst>
          </p:nvPr>
        </p:nvGraphicFramePr>
        <p:xfrm>
          <a:off x="1219200" y="533400"/>
          <a:ext cx="10014857" cy="5486400"/>
        </p:xfrm>
        <a:graphic>
          <a:graphicData uri="http://schemas.openxmlformats.org/presentationml/2006/ole">
            <mc:AlternateContent xmlns:mc="http://schemas.openxmlformats.org/markup-compatibility/2006">
              <mc:Choice xmlns:v="urn:schemas-microsoft-com:vml" Requires="v">
                <p:oleObj name="Org Plus Chart" r:id="rId2" imgW="3651120" imgH="1377720" progId="OrgPlusChart">
                  <p:embed/>
                </p:oleObj>
              </mc:Choice>
              <mc:Fallback>
                <p:oleObj name="Org Plus Chart" r:id="rId2" imgW="3651120" imgH="1377720" progId="OrgPlusChart">
                  <p:embed/>
                  <p:pic>
                    <p:nvPicPr>
                      <p:cNvPr id="0" name="Object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533400"/>
                        <a:ext cx="10014857" cy="5486400"/>
                      </a:xfrm>
                      <a:prstGeom prst="rect">
                        <a:avLst/>
                      </a:prstGeom>
                      <a:noFill/>
                      <a:ln>
                        <a:noFill/>
                      </a:ln>
                      <a:effectLst/>
                    </p:spPr>
                  </p:pic>
                </p:oleObj>
              </mc:Fallback>
            </mc:AlternateContent>
          </a:graphicData>
        </a:graphic>
      </p:graphicFrame>
    </p:spTree>
  </p:cSld>
  <p:clrMapOvr>
    <a:masterClrMapping/>
  </p:clrMapOvr>
  <p:transition spd="med">
    <p:random/>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2C5855FC-432D-42A4-9550-B208B487EF90}"/>
              </a:ext>
            </a:extLst>
          </p:cNvPr>
          <p:cNvSpPr>
            <a:spLocks noGrp="1"/>
          </p:cNvSpPr>
          <p:nvPr>
            <p:ph type="title"/>
          </p:nvPr>
        </p:nvSpPr>
        <p:spPr>
          <a:xfrm>
            <a:off x="3695700" y="152400"/>
            <a:ext cx="4800600" cy="1325563"/>
          </a:xfrm>
        </p:spPr>
        <p:txBody>
          <a:bodyPr>
            <a:normAutofit/>
          </a:bodyPr>
          <a:lstStyle/>
          <a:p>
            <a:r>
              <a:rPr lang="ja-JP" altLang="en-US" sz="3600" dirty="0"/>
              <a:t>将門の法との浮き沈み</a:t>
            </a:r>
            <a:endParaRPr lang="en-US" sz="3600" dirty="0"/>
          </a:p>
        </p:txBody>
      </p:sp>
      <p:sp>
        <p:nvSpPr>
          <p:cNvPr id="9" name="TextBox 8">
            <a:extLst>
              <a:ext uri="{FF2B5EF4-FFF2-40B4-BE49-F238E27FC236}">
                <a16:creationId xmlns:a16="http://schemas.microsoft.com/office/drawing/2014/main" id="{5A1ED6A2-FE3C-4A43-A91C-FC43261833EA}"/>
              </a:ext>
            </a:extLst>
          </p:cNvPr>
          <p:cNvSpPr txBox="1"/>
          <p:nvPr/>
        </p:nvSpPr>
        <p:spPr>
          <a:xfrm>
            <a:off x="434703" y="1702944"/>
            <a:ext cx="1524000" cy="553998"/>
          </a:xfrm>
          <a:prstGeom prst="rect">
            <a:avLst/>
          </a:prstGeom>
          <a:noFill/>
        </p:spPr>
        <p:txBody>
          <a:bodyPr wrap="square" rtlCol="0">
            <a:spAutoFit/>
          </a:bodyPr>
          <a:lstStyle/>
          <a:p>
            <a:pPr algn="ctr"/>
            <a:r>
              <a:rPr lang="ja-JP" altLang="en-US" sz="1400" dirty="0">
                <a:latin typeface="Meiryo UI" panose="020B0604030504040204" pitchFamily="50" charset="-128"/>
                <a:ea typeface="Meiryo UI" panose="020B0604030504040204" pitchFamily="50" charset="-128"/>
              </a:rPr>
              <a:t>９３５年２月　</a:t>
            </a:r>
            <a:r>
              <a:rPr lang="ja-JP" altLang="en-US" sz="1600" dirty="0">
                <a:solidFill>
                  <a:srgbClr val="92D050"/>
                </a:solidFill>
                <a:latin typeface="Meiryo UI" panose="020B0604030504040204" pitchFamily="50" charset="-128"/>
                <a:ea typeface="Meiryo UI" panose="020B0604030504040204" pitchFamily="50" charset="-128"/>
              </a:rPr>
              <a:t>野本の合戦</a:t>
            </a:r>
            <a:endParaRPr lang="en-US" sz="1600" dirty="0">
              <a:solidFill>
                <a:srgbClr val="92D050"/>
              </a:solidFill>
              <a:latin typeface="Meiryo UI" panose="020B0604030504040204" pitchFamily="50" charset="-128"/>
              <a:ea typeface="Meiryo UI" panose="020B0604030504040204" pitchFamily="50" charset="-128"/>
            </a:endParaRPr>
          </a:p>
        </p:txBody>
      </p:sp>
      <p:sp>
        <p:nvSpPr>
          <p:cNvPr id="13" name="TextBox 12">
            <a:extLst>
              <a:ext uri="{FF2B5EF4-FFF2-40B4-BE49-F238E27FC236}">
                <a16:creationId xmlns:a16="http://schemas.microsoft.com/office/drawing/2014/main" id="{7C554F3B-755D-4CB8-B852-FA42C142511C}"/>
              </a:ext>
            </a:extLst>
          </p:cNvPr>
          <p:cNvSpPr txBox="1"/>
          <p:nvPr/>
        </p:nvSpPr>
        <p:spPr>
          <a:xfrm>
            <a:off x="2322932" y="1477963"/>
            <a:ext cx="1448524" cy="1015663"/>
          </a:xfrm>
          <a:prstGeom prst="rect">
            <a:avLst/>
          </a:prstGeom>
          <a:noFill/>
        </p:spPr>
        <p:txBody>
          <a:bodyPr wrap="square" rtlCol="0">
            <a:spAutoFit/>
          </a:bodyPr>
          <a:lstStyle/>
          <a:p>
            <a:pPr algn="ctr"/>
            <a:r>
              <a:rPr lang="ja-JP" altLang="en-US" sz="1200" dirty="0">
                <a:latin typeface="Meiryo UI" panose="020B0604030504040204" pitchFamily="50" charset="-128"/>
                <a:ea typeface="Meiryo UI" panose="020B0604030504040204" pitchFamily="50" charset="-128"/>
              </a:rPr>
              <a:t>９３５年２月４日</a:t>
            </a:r>
            <a:endParaRPr lang="en-US" altLang="ja-JP" sz="1200" dirty="0">
              <a:latin typeface="Meiryo UI" panose="020B0604030504040204" pitchFamily="50" charset="-128"/>
              <a:ea typeface="Meiryo UI" panose="020B0604030504040204" pitchFamily="50" charset="-128"/>
            </a:endParaRPr>
          </a:p>
          <a:p>
            <a:pPr algn="ctr"/>
            <a:r>
              <a:rPr lang="ja-JP" altLang="en-US" sz="1600" dirty="0">
                <a:solidFill>
                  <a:srgbClr val="FFFF00"/>
                </a:solidFill>
                <a:latin typeface="Meiryo UI" panose="020B0604030504040204" pitchFamily="50" charset="-128"/>
                <a:ea typeface="Meiryo UI" panose="020B0604030504040204" pitchFamily="50" charset="-128"/>
              </a:rPr>
              <a:t>将門が源扶の従者の宅を攻撃</a:t>
            </a:r>
            <a:endParaRPr lang="en-US" sz="1600" dirty="0">
              <a:solidFill>
                <a:srgbClr val="FFFF00"/>
              </a:solidFill>
              <a:latin typeface="Meiryo UI" panose="020B0604030504040204" pitchFamily="50" charset="-128"/>
              <a:ea typeface="Meiryo UI" panose="020B0604030504040204" pitchFamily="50" charset="-128"/>
            </a:endParaRPr>
          </a:p>
        </p:txBody>
      </p:sp>
      <p:sp>
        <p:nvSpPr>
          <p:cNvPr id="14" name="TextBox 13">
            <a:extLst>
              <a:ext uri="{FF2B5EF4-FFF2-40B4-BE49-F238E27FC236}">
                <a16:creationId xmlns:a16="http://schemas.microsoft.com/office/drawing/2014/main" id="{412F1698-94A6-4DE3-A226-E8B727802C55}"/>
              </a:ext>
            </a:extLst>
          </p:cNvPr>
          <p:cNvSpPr txBox="1"/>
          <p:nvPr/>
        </p:nvSpPr>
        <p:spPr>
          <a:xfrm>
            <a:off x="4182121" y="1611910"/>
            <a:ext cx="1620623" cy="769441"/>
          </a:xfrm>
          <a:prstGeom prst="rect">
            <a:avLst/>
          </a:prstGeom>
          <a:noFill/>
        </p:spPr>
        <p:txBody>
          <a:bodyPr wrap="square" rtlCol="0">
            <a:spAutoFit/>
          </a:bodyPr>
          <a:lstStyle/>
          <a:p>
            <a:pPr algn="ctr"/>
            <a:r>
              <a:rPr lang="ja-JP" altLang="en-US" sz="1200" dirty="0">
                <a:latin typeface="Meiryo UI" panose="020B0604030504040204" pitchFamily="50" charset="-128"/>
                <a:ea typeface="Meiryo UI" panose="020B0604030504040204" pitchFamily="50" charset="-128"/>
              </a:rPr>
              <a:t>９３５年１０月</a:t>
            </a:r>
            <a:r>
              <a:rPr lang="en-US" altLang="ja-JP" sz="1200" dirty="0">
                <a:latin typeface="Meiryo UI" panose="020B0604030504040204" pitchFamily="50" charset="-128"/>
                <a:ea typeface="Meiryo UI" panose="020B0604030504040204" pitchFamily="50" charset="-128"/>
              </a:rPr>
              <a:t>21</a:t>
            </a:r>
            <a:r>
              <a:rPr lang="ja-JP" altLang="en-US" sz="1200" dirty="0">
                <a:latin typeface="Meiryo UI" panose="020B0604030504040204" pitchFamily="50" charset="-128"/>
                <a:ea typeface="Meiryo UI" panose="020B0604030504040204" pitchFamily="50" charset="-128"/>
              </a:rPr>
              <a:t>日</a:t>
            </a:r>
            <a:endParaRPr lang="en-US" altLang="ja-JP" sz="1200" dirty="0">
              <a:latin typeface="Meiryo UI" panose="020B0604030504040204" pitchFamily="50" charset="-128"/>
              <a:ea typeface="Meiryo UI" panose="020B0604030504040204" pitchFamily="50" charset="-128"/>
            </a:endParaRPr>
          </a:p>
          <a:p>
            <a:pPr algn="ctr"/>
            <a:r>
              <a:rPr lang="ja-JP" altLang="en-US" sz="1600" dirty="0">
                <a:solidFill>
                  <a:srgbClr val="FFFF00"/>
                </a:solidFill>
                <a:latin typeface="Meiryo UI" panose="020B0604030504040204" pitchFamily="50" charset="-128"/>
                <a:ea typeface="Meiryo UI" panose="020B0604030504040204" pitchFamily="50" charset="-128"/>
              </a:rPr>
              <a:t>将門が良正を攻撃</a:t>
            </a:r>
            <a:endParaRPr lang="en-US" sz="1600" dirty="0">
              <a:solidFill>
                <a:srgbClr val="FFFF00"/>
              </a:solidFill>
              <a:latin typeface="Meiryo UI" panose="020B0604030504040204" pitchFamily="50" charset="-128"/>
              <a:ea typeface="Meiryo UI" panose="020B0604030504040204" pitchFamily="50" charset="-128"/>
            </a:endParaRPr>
          </a:p>
        </p:txBody>
      </p:sp>
      <p:sp>
        <p:nvSpPr>
          <p:cNvPr id="15" name="TextBox 14">
            <a:extLst>
              <a:ext uri="{FF2B5EF4-FFF2-40B4-BE49-F238E27FC236}">
                <a16:creationId xmlns:a16="http://schemas.microsoft.com/office/drawing/2014/main" id="{81947C7A-0891-4E69-B8B2-F5591A1F5839}"/>
              </a:ext>
            </a:extLst>
          </p:cNvPr>
          <p:cNvSpPr txBox="1"/>
          <p:nvPr/>
        </p:nvSpPr>
        <p:spPr>
          <a:xfrm>
            <a:off x="6258561" y="1246716"/>
            <a:ext cx="1448524" cy="1508105"/>
          </a:xfrm>
          <a:prstGeom prst="rect">
            <a:avLst/>
          </a:prstGeom>
          <a:noFill/>
        </p:spPr>
        <p:txBody>
          <a:bodyPr wrap="square" rtlCol="0">
            <a:spAutoFit/>
          </a:bodyPr>
          <a:lstStyle/>
          <a:p>
            <a:pPr algn="ctr"/>
            <a:r>
              <a:rPr lang="ja-JP" altLang="en-US" sz="1200" dirty="0">
                <a:latin typeface="Meiryo UI" panose="020B0604030504040204" pitchFamily="50" charset="-128"/>
                <a:ea typeface="Meiryo UI" panose="020B0604030504040204" pitchFamily="50" charset="-128"/>
              </a:rPr>
              <a:t>９３６年６月</a:t>
            </a:r>
            <a:endParaRPr lang="en-US" altLang="ja-JP" sz="1200" dirty="0">
              <a:latin typeface="Meiryo UI" panose="020B0604030504040204" pitchFamily="50" charset="-128"/>
              <a:ea typeface="Meiryo UI" panose="020B0604030504040204" pitchFamily="50" charset="-128"/>
            </a:endParaRPr>
          </a:p>
          <a:p>
            <a:pPr algn="ctr"/>
            <a:r>
              <a:rPr lang="ja-JP" altLang="en-US" sz="1600" dirty="0">
                <a:solidFill>
                  <a:srgbClr val="FFFF00"/>
                </a:solidFill>
                <a:latin typeface="Meiryo UI" panose="020B0604030504040204" pitchFamily="50" charset="-128"/>
                <a:ea typeface="Meiryo UI" panose="020B0604030504040204" pitchFamily="50" charset="-128"/>
              </a:rPr>
              <a:t>将門が良兼と下野国衙辺りで合戦・</a:t>
            </a:r>
            <a:endParaRPr lang="en-US" altLang="ja-JP" sz="1600" dirty="0">
              <a:solidFill>
                <a:srgbClr val="FFFF00"/>
              </a:solidFill>
              <a:latin typeface="Meiryo UI" panose="020B0604030504040204" pitchFamily="50" charset="-128"/>
              <a:ea typeface="Meiryo UI" panose="020B0604030504040204" pitchFamily="50" charset="-128"/>
            </a:endParaRPr>
          </a:p>
          <a:p>
            <a:pPr algn="ctr"/>
            <a:r>
              <a:rPr lang="ja-JP" altLang="en-US" sz="1600" dirty="0">
                <a:solidFill>
                  <a:srgbClr val="FFFF00"/>
                </a:solidFill>
                <a:latin typeface="Meiryo UI" panose="020B0604030504040204" pitchFamily="50" charset="-128"/>
                <a:ea typeface="Meiryo UI" panose="020B0604030504040204" pitchFamily="50" charset="-128"/>
              </a:rPr>
              <a:t>良兼が国衙に逃げ込み</a:t>
            </a:r>
            <a:endParaRPr lang="en-US" altLang="ja-JP" sz="1600" dirty="0">
              <a:solidFill>
                <a:srgbClr val="FFFF00"/>
              </a:solidFill>
              <a:latin typeface="Meiryo UI" panose="020B0604030504040204" pitchFamily="50" charset="-128"/>
              <a:ea typeface="Meiryo UI" panose="020B0604030504040204" pitchFamily="50" charset="-128"/>
            </a:endParaRPr>
          </a:p>
        </p:txBody>
      </p:sp>
      <p:sp>
        <p:nvSpPr>
          <p:cNvPr id="19" name="TextBox 18">
            <a:extLst>
              <a:ext uri="{FF2B5EF4-FFF2-40B4-BE49-F238E27FC236}">
                <a16:creationId xmlns:a16="http://schemas.microsoft.com/office/drawing/2014/main" id="{5D941BD0-F92F-419B-821F-EF7138F38691}"/>
              </a:ext>
            </a:extLst>
          </p:cNvPr>
          <p:cNvSpPr txBox="1"/>
          <p:nvPr/>
        </p:nvSpPr>
        <p:spPr>
          <a:xfrm>
            <a:off x="8229814" y="1500113"/>
            <a:ext cx="1638086" cy="1015663"/>
          </a:xfrm>
          <a:prstGeom prst="rect">
            <a:avLst/>
          </a:prstGeom>
          <a:noFill/>
        </p:spPr>
        <p:txBody>
          <a:bodyPr wrap="square" rtlCol="0">
            <a:spAutoFit/>
          </a:bodyPr>
          <a:lstStyle/>
          <a:p>
            <a:pPr algn="ctr"/>
            <a:r>
              <a:rPr lang="ja-JP" altLang="en-US" sz="1200" dirty="0">
                <a:latin typeface="Meiryo UI" panose="020B0604030504040204" pitchFamily="50" charset="-128"/>
                <a:ea typeface="Meiryo UI" panose="020B0604030504040204" pitchFamily="50" charset="-128"/>
              </a:rPr>
              <a:t>９３６年６月　</a:t>
            </a:r>
            <a:endParaRPr lang="en-US" altLang="ja-JP" sz="1200" dirty="0">
              <a:latin typeface="Meiryo UI" panose="020B0604030504040204" pitchFamily="50" charset="-128"/>
              <a:ea typeface="Meiryo UI" panose="020B0604030504040204" pitchFamily="50" charset="-128"/>
            </a:endParaRPr>
          </a:p>
          <a:p>
            <a:pPr algn="ctr"/>
            <a:r>
              <a:rPr lang="ja-JP" altLang="en-US" sz="1600" dirty="0">
                <a:solidFill>
                  <a:srgbClr val="92D050"/>
                </a:solidFill>
                <a:latin typeface="Meiryo UI" panose="020B0604030504040204" pitchFamily="50" charset="-128"/>
                <a:ea typeface="Meiryo UI" panose="020B0604030504040204" pitchFamily="50" charset="-128"/>
              </a:rPr>
              <a:t>将門が</a:t>
            </a:r>
            <a:r>
              <a:rPr lang="ja-JP" sz="1600" dirty="0">
                <a:solidFill>
                  <a:srgbClr val="92D050"/>
                </a:solidFill>
                <a:effectLst/>
                <a:latin typeface="Meiryo UI" panose="020B0604030504040204" pitchFamily="50" charset="-128"/>
                <a:ea typeface="Meiryo UI" panose="020B0604030504040204" pitchFamily="50" charset="-128"/>
                <a:cs typeface="Times New Roman" panose="02020603050405020304" pitchFamily="18" charset="0"/>
              </a:rPr>
              <a:t>撤退</a:t>
            </a:r>
            <a:r>
              <a:rPr lang="ja-JP" altLang="en-US" sz="1600" dirty="0">
                <a:solidFill>
                  <a:srgbClr val="92D050"/>
                </a:solidFill>
                <a:effectLst/>
                <a:latin typeface="Meiryo UI" panose="020B0604030504040204" pitchFamily="50" charset="-128"/>
                <a:ea typeface="Meiryo UI" panose="020B0604030504040204" pitchFamily="50" charset="-128"/>
                <a:cs typeface="Times New Roman" panose="02020603050405020304" pitchFamily="18" charset="0"/>
              </a:rPr>
              <a:t>・「在地国」の国庁に事件を届ける</a:t>
            </a:r>
            <a:endParaRPr lang="en-US" sz="1600" dirty="0">
              <a:solidFill>
                <a:srgbClr val="92D050"/>
              </a:solidFill>
              <a:latin typeface="Meiryo UI" panose="020B0604030504040204" pitchFamily="50" charset="-128"/>
              <a:ea typeface="Meiryo UI" panose="020B0604030504040204" pitchFamily="50" charset="-128"/>
            </a:endParaRPr>
          </a:p>
        </p:txBody>
      </p:sp>
      <p:sp>
        <p:nvSpPr>
          <p:cNvPr id="20" name="TextBox 19">
            <a:extLst>
              <a:ext uri="{FF2B5EF4-FFF2-40B4-BE49-F238E27FC236}">
                <a16:creationId xmlns:a16="http://schemas.microsoft.com/office/drawing/2014/main" id="{893B9427-64D4-4B1B-9E6B-A87BFD7DB38E}"/>
              </a:ext>
            </a:extLst>
          </p:cNvPr>
          <p:cNvSpPr txBox="1"/>
          <p:nvPr/>
        </p:nvSpPr>
        <p:spPr>
          <a:xfrm>
            <a:off x="10183557" y="1539519"/>
            <a:ext cx="1855463" cy="954107"/>
          </a:xfrm>
          <a:prstGeom prst="rect">
            <a:avLst/>
          </a:prstGeom>
          <a:noFill/>
        </p:spPr>
        <p:txBody>
          <a:bodyPr wrap="square" rtlCol="0">
            <a:spAutoFit/>
          </a:bodyPr>
          <a:lstStyle/>
          <a:p>
            <a:pPr algn="ctr"/>
            <a:r>
              <a:rPr lang="ja-JP" altLang="en-US" sz="1200" dirty="0">
                <a:latin typeface="Meiryo UI" panose="020B0604030504040204" pitchFamily="50" charset="-128"/>
                <a:ea typeface="Meiryo UI" panose="020B0604030504040204" pitchFamily="50" charset="-128"/>
              </a:rPr>
              <a:t>９３６年１０月１７日</a:t>
            </a:r>
            <a:endParaRPr lang="en-US" altLang="ja-JP" sz="1200" dirty="0">
              <a:latin typeface="Meiryo UI" panose="020B0604030504040204" pitchFamily="50" charset="-128"/>
              <a:ea typeface="Meiryo UI" panose="020B0604030504040204" pitchFamily="50" charset="-128"/>
            </a:endParaRPr>
          </a:p>
          <a:p>
            <a:pPr algn="ctr"/>
            <a:r>
              <a:rPr lang="ja-JP" altLang="en-US" sz="1600" dirty="0">
                <a:solidFill>
                  <a:srgbClr val="92D050"/>
                </a:solidFill>
                <a:latin typeface="Meiryo UI" panose="020B0604030504040204" pitchFamily="50" charset="-128"/>
                <a:ea typeface="Meiryo UI" panose="020B0604030504040204" pitchFamily="50" charset="-128"/>
              </a:rPr>
              <a:t>都に召喚する</a:t>
            </a:r>
            <a:r>
              <a:rPr lang="ja-JP" altLang="en-US" sz="1400" dirty="0">
                <a:solidFill>
                  <a:srgbClr val="92D050"/>
                </a:solidFill>
                <a:latin typeface="Meiryo UI" panose="020B0604030504040204" pitchFamily="50" charset="-128"/>
                <a:ea typeface="Meiryo UI" panose="020B0604030504040204" pitchFamily="50" charset="-128"/>
              </a:rPr>
              <a:t>太政官符に応じて将門が上京</a:t>
            </a:r>
            <a:endParaRPr lang="en-US" altLang="ja-JP" sz="1400" dirty="0">
              <a:solidFill>
                <a:srgbClr val="92D050"/>
              </a:solidFill>
              <a:latin typeface="Meiryo UI" panose="020B0604030504040204" pitchFamily="50" charset="-128"/>
              <a:ea typeface="Meiryo UI" panose="020B0604030504040204" pitchFamily="50" charset="-128"/>
            </a:endParaRPr>
          </a:p>
          <a:p>
            <a:pPr algn="ctr"/>
            <a:r>
              <a:rPr lang="ja-JP" altLang="en-US" sz="1400" dirty="0">
                <a:solidFill>
                  <a:srgbClr val="92D050"/>
                </a:solidFill>
                <a:latin typeface="Meiryo UI" panose="020B0604030504040204" pitchFamily="50" charset="-128"/>
                <a:ea typeface="Meiryo UI" panose="020B0604030504040204" pitchFamily="50" charset="-128"/>
              </a:rPr>
              <a:t>将門免罪</a:t>
            </a:r>
            <a:endParaRPr lang="en-US" sz="1400" dirty="0">
              <a:solidFill>
                <a:srgbClr val="92D050"/>
              </a:solidFill>
              <a:latin typeface="Meiryo UI" panose="020B0604030504040204" pitchFamily="50" charset="-128"/>
              <a:ea typeface="Meiryo UI" panose="020B0604030504040204" pitchFamily="50" charset="-128"/>
            </a:endParaRPr>
          </a:p>
        </p:txBody>
      </p:sp>
      <p:sp>
        <p:nvSpPr>
          <p:cNvPr id="22" name="TextBox 21">
            <a:extLst>
              <a:ext uri="{FF2B5EF4-FFF2-40B4-BE49-F238E27FC236}">
                <a16:creationId xmlns:a16="http://schemas.microsoft.com/office/drawing/2014/main" id="{F251E564-FB7E-4F21-9B5A-87883336FA07}"/>
              </a:ext>
            </a:extLst>
          </p:cNvPr>
          <p:cNvSpPr txBox="1"/>
          <p:nvPr/>
        </p:nvSpPr>
        <p:spPr>
          <a:xfrm>
            <a:off x="10054081" y="3566442"/>
            <a:ext cx="1855463" cy="523220"/>
          </a:xfrm>
          <a:prstGeom prst="rect">
            <a:avLst/>
          </a:prstGeom>
          <a:noFill/>
        </p:spPr>
        <p:txBody>
          <a:bodyPr wrap="square" rtlCol="0">
            <a:spAutoFit/>
          </a:bodyPr>
          <a:lstStyle/>
          <a:p>
            <a:pPr algn="ctr"/>
            <a:r>
              <a:rPr lang="ja-JP" altLang="en-US" sz="1200" dirty="0">
                <a:latin typeface="Meiryo UI" panose="020B0604030504040204" pitchFamily="50" charset="-128"/>
                <a:ea typeface="Meiryo UI" panose="020B0604030504040204" pitchFamily="50" charset="-128"/>
              </a:rPr>
              <a:t>９３７年１月７日</a:t>
            </a:r>
            <a:endParaRPr lang="en-US" altLang="ja-JP" sz="1200" dirty="0">
              <a:latin typeface="Meiryo UI" panose="020B0604030504040204" pitchFamily="50" charset="-128"/>
              <a:ea typeface="Meiryo UI" panose="020B0604030504040204" pitchFamily="50" charset="-128"/>
            </a:endParaRPr>
          </a:p>
          <a:p>
            <a:pPr algn="ctr"/>
            <a:r>
              <a:rPr lang="ja-JP" altLang="en-US" sz="1600" dirty="0">
                <a:solidFill>
                  <a:srgbClr val="92D050"/>
                </a:solidFill>
                <a:latin typeface="Meiryo UI" panose="020B0604030504040204" pitchFamily="50" charset="-128"/>
                <a:ea typeface="Meiryo UI" panose="020B0604030504040204" pitchFamily="50" charset="-128"/>
              </a:rPr>
              <a:t>将門が恩赦を受ける</a:t>
            </a:r>
            <a:endParaRPr lang="en-US" altLang="ja-JP" sz="1600" dirty="0">
              <a:solidFill>
                <a:srgbClr val="92D050"/>
              </a:solidFill>
              <a:latin typeface="Meiryo UI" panose="020B0604030504040204" pitchFamily="50" charset="-128"/>
              <a:ea typeface="Meiryo UI" panose="020B0604030504040204" pitchFamily="50" charset="-128"/>
            </a:endParaRPr>
          </a:p>
        </p:txBody>
      </p:sp>
      <p:sp>
        <p:nvSpPr>
          <p:cNvPr id="23" name="TextBox 22">
            <a:extLst>
              <a:ext uri="{FF2B5EF4-FFF2-40B4-BE49-F238E27FC236}">
                <a16:creationId xmlns:a16="http://schemas.microsoft.com/office/drawing/2014/main" id="{9A73B12E-AE35-46AD-B817-21FE1E39BC3D}"/>
              </a:ext>
            </a:extLst>
          </p:cNvPr>
          <p:cNvSpPr txBox="1"/>
          <p:nvPr/>
        </p:nvSpPr>
        <p:spPr>
          <a:xfrm>
            <a:off x="6026039" y="3307370"/>
            <a:ext cx="1661843" cy="1015663"/>
          </a:xfrm>
          <a:prstGeom prst="rect">
            <a:avLst/>
          </a:prstGeom>
          <a:noFill/>
        </p:spPr>
        <p:txBody>
          <a:bodyPr wrap="square" rtlCol="0">
            <a:spAutoFit/>
          </a:bodyPr>
          <a:lstStyle/>
          <a:p>
            <a:pPr algn="ctr"/>
            <a:r>
              <a:rPr lang="ja-JP" altLang="en-US" sz="1200" dirty="0">
                <a:latin typeface="Meiryo UI" panose="020B0604030504040204" pitchFamily="50" charset="-128"/>
                <a:ea typeface="Meiryo UI" panose="020B0604030504040204" pitchFamily="50" charset="-128"/>
              </a:rPr>
              <a:t>９３７年１１月５日</a:t>
            </a:r>
            <a:endParaRPr lang="en-US" altLang="ja-JP" sz="1200" dirty="0">
              <a:latin typeface="Meiryo UI" panose="020B0604030504040204" pitchFamily="50" charset="-128"/>
              <a:ea typeface="Meiryo UI" panose="020B0604030504040204" pitchFamily="50" charset="-128"/>
            </a:endParaRPr>
          </a:p>
          <a:p>
            <a:pPr algn="ctr"/>
            <a:r>
              <a:rPr lang="ja-JP" altLang="en-US" sz="1600" dirty="0">
                <a:solidFill>
                  <a:srgbClr val="92D050"/>
                </a:solidFill>
                <a:latin typeface="Meiryo UI" panose="020B0604030504040204" pitchFamily="50" charset="-128"/>
                <a:ea typeface="Meiryo UI" panose="020B0604030504040204" pitchFamily="50" charset="-128"/>
              </a:rPr>
              <a:t>将門が護、良兼等を追捕する官符を得る</a:t>
            </a:r>
            <a:endParaRPr lang="en-US" altLang="ja-JP" sz="1600" dirty="0">
              <a:solidFill>
                <a:srgbClr val="92D050"/>
              </a:solidFill>
              <a:latin typeface="Meiryo UI" panose="020B0604030504040204" pitchFamily="50" charset="-128"/>
              <a:ea typeface="Meiryo UI" panose="020B0604030504040204" pitchFamily="50" charset="-128"/>
            </a:endParaRPr>
          </a:p>
        </p:txBody>
      </p:sp>
      <p:sp>
        <p:nvSpPr>
          <p:cNvPr id="24" name="TextBox 23">
            <a:extLst>
              <a:ext uri="{FF2B5EF4-FFF2-40B4-BE49-F238E27FC236}">
                <a16:creationId xmlns:a16="http://schemas.microsoft.com/office/drawing/2014/main" id="{3ED05256-F91E-499A-B61D-8F9DF3CD0A1B}"/>
              </a:ext>
            </a:extLst>
          </p:cNvPr>
          <p:cNvSpPr txBox="1"/>
          <p:nvPr/>
        </p:nvSpPr>
        <p:spPr>
          <a:xfrm>
            <a:off x="4170576" y="3197110"/>
            <a:ext cx="1524000" cy="1261884"/>
          </a:xfrm>
          <a:prstGeom prst="rect">
            <a:avLst/>
          </a:prstGeom>
          <a:noFill/>
        </p:spPr>
        <p:txBody>
          <a:bodyPr wrap="square" rtlCol="0">
            <a:spAutoFit/>
          </a:bodyPr>
          <a:lstStyle/>
          <a:p>
            <a:pPr algn="ctr"/>
            <a:r>
              <a:rPr lang="ja-JP" altLang="en-US" sz="1200" dirty="0">
                <a:latin typeface="Meiryo UI" panose="020B0604030504040204" pitchFamily="50" charset="-128"/>
                <a:ea typeface="Meiryo UI" panose="020B0604030504040204" pitchFamily="50" charset="-128"/>
              </a:rPr>
              <a:t>９３８年２月</a:t>
            </a:r>
            <a:endParaRPr lang="en-US" altLang="ja-JP" sz="1200" dirty="0">
              <a:latin typeface="Meiryo UI" panose="020B0604030504040204" pitchFamily="50" charset="-128"/>
              <a:ea typeface="Meiryo UI" panose="020B0604030504040204" pitchFamily="50" charset="-128"/>
            </a:endParaRPr>
          </a:p>
          <a:p>
            <a:pPr algn="ctr"/>
            <a:r>
              <a:rPr lang="ja-JP" altLang="en-US" sz="1600" dirty="0">
                <a:solidFill>
                  <a:srgbClr val="92D050"/>
                </a:solidFill>
                <a:latin typeface="Meiryo UI" panose="020B0604030504040204" pitchFamily="50" charset="-128"/>
                <a:ea typeface="Meiryo UI" panose="020B0604030504040204" pitchFamily="50" charset="-128"/>
              </a:rPr>
              <a:t>将門が貞盛を攻撃</a:t>
            </a:r>
            <a:endParaRPr lang="en-US" altLang="ja-JP" sz="1600" dirty="0">
              <a:solidFill>
                <a:srgbClr val="92D050"/>
              </a:solidFill>
              <a:latin typeface="Meiryo UI" panose="020B0604030504040204" pitchFamily="50" charset="-128"/>
              <a:ea typeface="Meiryo UI" panose="020B0604030504040204" pitchFamily="50" charset="-128"/>
            </a:endParaRPr>
          </a:p>
          <a:p>
            <a:pPr algn="ctr"/>
            <a:r>
              <a:rPr lang="ja-JP" altLang="en-US" sz="1600" dirty="0">
                <a:solidFill>
                  <a:srgbClr val="92D050"/>
                </a:solidFill>
                <a:latin typeface="Meiryo UI" panose="020B0604030504040204" pitchFamily="50" charset="-128"/>
                <a:ea typeface="Meiryo UI" panose="020B0604030504040204" pitchFamily="50" charset="-128"/>
              </a:rPr>
              <a:t>貞盛が朝廷に訴え</a:t>
            </a:r>
            <a:endParaRPr lang="en-US" altLang="ja-JP" sz="1600" dirty="0">
              <a:solidFill>
                <a:srgbClr val="92D050"/>
              </a:solidFill>
              <a:latin typeface="Meiryo UI" panose="020B0604030504040204" pitchFamily="50" charset="-128"/>
              <a:ea typeface="Meiryo UI" panose="020B0604030504040204" pitchFamily="50" charset="-128"/>
            </a:endParaRPr>
          </a:p>
        </p:txBody>
      </p:sp>
      <p:sp>
        <p:nvSpPr>
          <p:cNvPr id="25" name="TextBox 24">
            <a:extLst>
              <a:ext uri="{FF2B5EF4-FFF2-40B4-BE49-F238E27FC236}">
                <a16:creationId xmlns:a16="http://schemas.microsoft.com/office/drawing/2014/main" id="{4B0E5947-0293-432D-84FA-AAF511435A99}"/>
              </a:ext>
            </a:extLst>
          </p:cNvPr>
          <p:cNvSpPr txBox="1"/>
          <p:nvPr/>
        </p:nvSpPr>
        <p:spPr>
          <a:xfrm>
            <a:off x="2285194" y="3307370"/>
            <a:ext cx="1524000" cy="1015663"/>
          </a:xfrm>
          <a:prstGeom prst="rect">
            <a:avLst/>
          </a:prstGeom>
          <a:noFill/>
        </p:spPr>
        <p:txBody>
          <a:bodyPr wrap="square" rtlCol="0">
            <a:spAutoFit/>
          </a:bodyPr>
          <a:lstStyle/>
          <a:p>
            <a:pPr algn="ctr"/>
            <a:r>
              <a:rPr lang="ja-JP" altLang="en-US" sz="1200" dirty="0">
                <a:latin typeface="Meiryo UI" panose="020B0604030504040204" pitchFamily="50" charset="-128"/>
                <a:ea typeface="Meiryo UI" panose="020B0604030504040204" pitchFamily="50" charset="-128"/>
              </a:rPr>
              <a:t>９３９年春</a:t>
            </a:r>
            <a:endParaRPr lang="en-US" altLang="ja-JP" sz="1200" dirty="0">
              <a:latin typeface="Meiryo UI" panose="020B0604030504040204" pitchFamily="50" charset="-128"/>
              <a:ea typeface="Meiryo UI" panose="020B0604030504040204" pitchFamily="50" charset="-128"/>
            </a:endParaRPr>
          </a:p>
          <a:p>
            <a:pPr algn="ctr"/>
            <a:r>
              <a:rPr lang="ja-JP" altLang="en-US" sz="1600" dirty="0">
                <a:solidFill>
                  <a:srgbClr val="FFFF00"/>
                </a:solidFill>
                <a:latin typeface="Meiryo UI" panose="020B0604030504040204" pitchFamily="50" charset="-128"/>
                <a:ea typeface="Meiryo UI" panose="020B0604030504040204" pitchFamily="50" charset="-128"/>
              </a:rPr>
              <a:t>将門が再び都に召し出されるが、無視する</a:t>
            </a:r>
            <a:endParaRPr lang="en-US" altLang="ja-JP" sz="1600" dirty="0">
              <a:solidFill>
                <a:srgbClr val="FFFF00"/>
              </a:solidFill>
              <a:latin typeface="Meiryo UI" panose="020B0604030504040204" pitchFamily="50" charset="-128"/>
              <a:ea typeface="Meiryo UI" panose="020B0604030504040204" pitchFamily="50" charset="-128"/>
            </a:endParaRPr>
          </a:p>
        </p:txBody>
      </p:sp>
      <p:sp>
        <p:nvSpPr>
          <p:cNvPr id="26" name="TextBox 25">
            <a:extLst>
              <a:ext uri="{FF2B5EF4-FFF2-40B4-BE49-F238E27FC236}">
                <a16:creationId xmlns:a16="http://schemas.microsoft.com/office/drawing/2014/main" id="{4BF36773-C7CD-4311-BB76-99739B853ADA}"/>
              </a:ext>
            </a:extLst>
          </p:cNvPr>
          <p:cNvSpPr txBox="1"/>
          <p:nvPr/>
        </p:nvSpPr>
        <p:spPr>
          <a:xfrm>
            <a:off x="226110" y="5444286"/>
            <a:ext cx="1790768" cy="769441"/>
          </a:xfrm>
          <a:prstGeom prst="rect">
            <a:avLst/>
          </a:prstGeom>
          <a:noFill/>
        </p:spPr>
        <p:txBody>
          <a:bodyPr wrap="square" rtlCol="0">
            <a:spAutoFit/>
          </a:bodyPr>
          <a:lstStyle/>
          <a:p>
            <a:pPr algn="ctr"/>
            <a:r>
              <a:rPr lang="ja-JP" altLang="en-US" sz="1200" dirty="0">
                <a:latin typeface="Meiryo UI" panose="020B0604030504040204" pitchFamily="50" charset="-128"/>
                <a:ea typeface="Meiryo UI" panose="020B0604030504040204" pitchFamily="50" charset="-128"/>
              </a:rPr>
              <a:t>９３９年１１月２１日</a:t>
            </a:r>
            <a:endParaRPr lang="en-US" altLang="ja-JP" sz="1200" dirty="0">
              <a:latin typeface="Meiryo UI" panose="020B0604030504040204" pitchFamily="50" charset="-128"/>
              <a:ea typeface="Meiryo UI" panose="020B0604030504040204" pitchFamily="50" charset="-128"/>
            </a:endParaRPr>
          </a:p>
          <a:p>
            <a:pPr algn="ctr"/>
            <a:r>
              <a:rPr lang="ja-JP" altLang="en-US" sz="1600" dirty="0">
                <a:solidFill>
                  <a:srgbClr val="FF0000"/>
                </a:solidFill>
                <a:latin typeface="Meiryo UI" panose="020B0604030504040204" pitchFamily="50" charset="-128"/>
                <a:ea typeface="Meiryo UI" panose="020B0604030504040204" pitchFamily="50" charset="-128"/>
              </a:rPr>
              <a:t>将門が常陸国衙を</a:t>
            </a:r>
            <a:r>
              <a:rPr lang="ja-JP" sz="1600" dirty="0">
                <a:solidFill>
                  <a:srgbClr val="FF0000"/>
                </a:solidFill>
                <a:effectLst/>
                <a:latin typeface="Meiryo UI" panose="020B0604030504040204" pitchFamily="50" charset="-128"/>
                <a:ea typeface="Meiryo UI" panose="020B0604030504040204" pitchFamily="50" charset="-128"/>
                <a:cs typeface="Times New Roman" panose="02020603050405020304" pitchFamily="18" charset="0"/>
              </a:rPr>
              <a:t>占領</a:t>
            </a:r>
            <a:endParaRPr lang="en-US" altLang="ja-JP" sz="1600" dirty="0">
              <a:solidFill>
                <a:srgbClr val="FF0000"/>
              </a:solidFill>
              <a:effectLst/>
              <a:latin typeface="Meiryo UI" panose="020B0604030504040204" pitchFamily="50" charset="-128"/>
              <a:ea typeface="Meiryo UI" panose="020B0604030504040204" pitchFamily="50" charset="-128"/>
              <a:cs typeface="Times New Roman" panose="02020603050405020304" pitchFamily="18" charset="0"/>
            </a:endParaRPr>
          </a:p>
        </p:txBody>
      </p:sp>
      <p:sp>
        <p:nvSpPr>
          <p:cNvPr id="29" name="TextBox 28">
            <a:extLst>
              <a:ext uri="{FF2B5EF4-FFF2-40B4-BE49-F238E27FC236}">
                <a16:creationId xmlns:a16="http://schemas.microsoft.com/office/drawing/2014/main" id="{8DFF73E9-2F99-49B0-9029-99B89D7BC496}"/>
              </a:ext>
            </a:extLst>
          </p:cNvPr>
          <p:cNvSpPr txBox="1"/>
          <p:nvPr/>
        </p:nvSpPr>
        <p:spPr>
          <a:xfrm>
            <a:off x="2312299" y="5321174"/>
            <a:ext cx="2133600" cy="1015663"/>
          </a:xfrm>
          <a:prstGeom prst="rect">
            <a:avLst/>
          </a:prstGeom>
          <a:noFill/>
        </p:spPr>
        <p:txBody>
          <a:bodyPr wrap="square" rtlCol="0">
            <a:spAutoFit/>
          </a:bodyPr>
          <a:lstStyle/>
          <a:p>
            <a:pPr algn="ctr"/>
            <a:r>
              <a:rPr lang="ja-JP" altLang="en-US" sz="1200" dirty="0">
                <a:latin typeface="Meiryo UI" panose="020B0604030504040204" pitchFamily="50" charset="-128"/>
                <a:ea typeface="Meiryo UI" panose="020B0604030504040204" pitchFamily="50" charset="-128"/>
              </a:rPr>
              <a:t>９３９年１２月</a:t>
            </a:r>
            <a:endParaRPr lang="en-US" altLang="ja-JP" sz="1200" dirty="0">
              <a:latin typeface="Meiryo UI" panose="020B0604030504040204" pitchFamily="50" charset="-128"/>
              <a:ea typeface="Meiryo UI" panose="020B0604030504040204" pitchFamily="50" charset="-128"/>
            </a:endParaRPr>
          </a:p>
          <a:p>
            <a:pPr algn="ctr"/>
            <a:r>
              <a:rPr lang="ja-JP" altLang="en-US" sz="1600" dirty="0">
                <a:solidFill>
                  <a:srgbClr val="FF0000"/>
                </a:solidFill>
                <a:latin typeface="Meiryo UI" panose="020B0604030504040204" pitchFamily="50" charset="-128"/>
                <a:ea typeface="Meiryo UI" panose="020B0604030504040204" pitchFamily="50" charset="-128"/>
              </a:rPr>
              <a:t>将門が下野、上野、上総、下総，安房、相模と伊豆の国衙を</a:t>
            </a:r>
            <a:r>
              <a:rPr lang="ja-JP" sz="1600" dirty="0">
                <a:solidFill>
                  <a:srgbClr val="FF0000"/>
                </a:solidFill>
                <a:effectLst/>
                <a:latin typeface="Meiryo UI" panose="020B0604030504040204" pitchFamily="50" charset="-128"/>
                <a:ea typeface="Meiryo UI" panose="020B0604030504040204" pitchFamily="50" charset="-128"/>
                <a:cs typeface="Times New Roman" panose="02020603050405020304" pitchFamily="18" charset="0"/>
              </a:rPr>
              <a:t>占領</a:t>
            </a:r>
            <a:endParaRPr lang="en-US" altLang="ja-JP" sz="1600" dirty="0">
              <a:solidFill>
                <a:srgbClr val="FF0000"/>
              </a:solidFill>
              <a:effectLst/>
              <a:latin typeface="Meiryo UI" panose="020B0604030504040204" pitchFamily="50" charset="-128"/>
              <a:ea typeface="Meiryo UI" panose="020B0604030504040204" pitchFamily="50" charset="-128"/>
              <a:cs typeface="Times New Roman" panose="02020603050405020304" pitchFamily="18" charset="0"/>
            </a:endParaRPr>
          </a:p>
        </p:txBody>
      </p:sp>
      <p:sp>
        <p:nvSpPr>
          <p:cNvPr id="30" name="TextBox 29">
            <a:extLst>
              <a:ext uri="{FF2B5EF4-FFF2-40B4-BE49-F238E27FC236}">
                <a16:creationId xmlns:a16="http://schemas.microsoft.com/office/drawing/2014/main" id="{863879BF-8EB8-48B3-8B82-A61E03A663DD}"/>
              </a:ext>
            </a:extLst>
          </p:cNvPr>
          <p:cNvSpPr txBox="1"/>
          <p:nvPr/>
        </p:nvSpPr>
        <p:spPr>
          <a:xfrm>
            <a:off x="7201114" y="5444286"/>
            <a:ext cx="2057400" cy="769441"/>
          </a:xfrm>
          <a:prstGeom prst="rect">
            <a:avLst/>
          </a:prstGeom>
          <a:noFill/>
        </p:spPr>
        <p:txBody>
          <a:bodyPr wrap="square" rtlCol="0">
            <a:spAutoFit/>
          </a:bodyPr>
          <a:lstStyle/>
          <a:p>
            <a:pPr algn="ctr"/>
            <a:r>
              <a:rPr lang="ja-JP" altLang="en-US" sz="1200" dirty="0">
                <a:latin typeface="Meiryo UI" panose="020B0604030504040204" pitchFamily="50" charset="-128"/>
                <a:ea typeface="Meiryo UI" panose="020B0604030504040204" pitchFamily="50" charset="-128"/>
              </a:rPr>
              <a:t>９４０年１月１８日</a:t>
            </a:r>
            <a:endParaRPr lang="en-US" altLang="ja-JP" sz="1200" dirty="0">
              <a:latin typeface="Meiryo UI" panose="020B0604030504040204" pitchFamily="50" charset="-128"/>
              <a:ea typeface="Meiryo UI" panose="020B0604030504040204" pitchFamily="50" charset="-128"/>
            </a:endParaRPr>
          </a:p>
          <a:p>
            <a:pPr algn="ctr"/>
            <a:r>
              <a:rPr lang="ja-JP" altLang="en-US" sz="1600" dirty="0">
                <a:solidFill>
                  <a:srgbClr val="FF0000"/>
                </a:solidFill>
                <a:latin typeface="Meiryo UI" panose="020B0604030504040204" pitchFamily="50" charset="-128"/>
                <a:ea typeface="Meiryo UI" panose="020B0604030504040204" pitchFamily="50" charset="-128"/>
              </a:rPr>
              <a:t>藤原忠文が征東大将軍となる</a:t>
            </a:r>
            <a:endParaRPr lang="en-US" altLang="ja-JP" sz="1600" dirty="0">
              <a:solidFill>
                <a:srgbClr val="FF0000"/>
              </a:solidFill>
              <a:effectLst/>
              <a:latin typeface="Meiryo UI" panose="020B0604030504040204" pitchFamily="50" charset="-128"/>
              <a:ea typeface="Meiryo UI" panose="020B0604030504040204" pitchFamily="50" charset="-128"/>
              <a:cs typeface="Times New Roman" panose="02020603050405020304" pitchFamily="18" charset="0"/>
            </a:endParaRPr>
          </a:p>
        </p:txBody>
      </p:sp>
      <p:sp>
        <p:nvSpPr>
          <p:cNvPr id="31" name="TextBox 30">
            <a:extLst>
              <a:ext uri="{FF2B5EF4-FFF2-40B4-BE49-F238E27FC236}">
                <a16:creationId xmlns:a16="http://schemas.microsoft.com/office/drawing/2014/main" id="{CE777C79-2BE7-4222-B335-8F5C20F5F2B8}"/>
              </a:ext>
            </a:extLst>
          </p:cNvPr>
          <p:cNvSpPr txBox="1"/>
          <p:nvPr/>
        </p:nvSpPr>
        <p:spPr>
          <a:xfrm>
            <a:off x="9618700" y="5428129"/>
            <a:ext cx="2057400" cy="769441"/>
          </a:xfrm>
          <a:prstGeom prst="rect">
            <a:avLst/>
          </a:prstGeom>
          <a:noFill/>
        </p:spPr>
        <p:txBody>
          <a:bodyPr wrap="square" rtlCol="0">
            <a:spAutoFit/>
          </a:bodyPr>
          <a:lstStyle/>
          <a:p>
            <a:pPr algn="ctr"/>
            <a:r>
              <a:rPr lang="ja-JP" altLang="en-US" sz="1200" dirty="0">
                <a:latin typeface="Meiryo UI" panose="020B0604030504040204" pitchFamily="50" charset="-128"/>
                <a:ea typeface="Meiryo UI" panose="020B0604030504040204" pitchFamily="50" charset="-128"/>
              </a:rPr>
              <a:t>９４９年２月１４日</a:t>
            </a:r>
            <a:endParaRPr lang="en-US" altLang="ja-JP" sz="1200" dirty="0">
              <a:latin typeface="Meiryo UI" panose="020B0604030504040204" pitchFamily="50" charset="-128"/>
              <a:ea typeface="Meiryo UI" panose="020B0604030504040204" pitchFamily="50" charset="-128"/>
            </a:endParaRPr>
          </a:p>
          <a:p>
            <a:pPr algn="ctr"/>
            <a:r>
              <a:rPr lang="ja-JP" altLang="en-US" sz="1600" dirty="0">
                <a:solidFill>
                  <a:srgbClr val="FF0000"/>
                </a:solidFill>
                <a:latin typeface="Meiryo UI" panose="020B0604030504040204" pitchFamily="50" charset="-128"/>
                <a:ea typeface="Meiryo UI" panose="020B0604030504040204" pitchFamily="50" charset="-128"/>
              </a:rPr>
              <a:t>将門が藤原秀郷と平貞盛に殺される</a:t>
            </a:r>
            <a:endParaRPr lang="en-US" altLang="ja-JP" sz="1600" dirty="0">
              <a:solidFill>
                <a:srgbClr val="FF0000"/>
              </a:solidFill>
              <a:effectLst/>
              <a:latin typeface="Meiryo UI" panose="020B0604030504040204" pitchFamily="50" charset="-128"/>
              <a:ea typeface="Meiryo UI" panose="020B0604030504040204" pitchFamily="50" charset="-128"/>
              <a:cs typeface="Times New Roman" panose="02020603050405020304" pitchFamily="18" charset="0"/>
            </a:endParaRPr>
          </a:p>
        </p:txBody>
      </p:sp>
      <p:cxnSp>
        <p:nvCxnSpPr>
          <p:cNvPr id="17" name="Straight Arrow Connector 16">
            <a:extLst>
              <a:ext uri="{FF2B5EF4-FFF2-40B4-BE49-F238E27FC236}">
                <a16:creationId xmlns:a16="http://schemas.microsoft.com/office/drawing/2014/main" id="{0EBC0633-338F-4CD4-A7FA-6E1C66C0D701}"/>
              </a:ext>
            </a:extLst>
          </p:cNvPr>
          <p:cNvCxnSpPr>
            <a:cxnSpLocks/>
            <a:stCxn id="9" idx="3"/>
            <a:endCxn id="13" idx="1"/>
          </p:cNvCxnSpPr>
          <p:nvPr/>
        </p:nvCxnSpPr>
        <p:spPr>
          <a:xfrm>
            <a:off x="1958703" y="1979943"/>
            <a:ext cx="364229" cy="5852"/>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8192" name="Straight Arrow Connector 8191">
            <a:extLst>
              <a:ext uri="{FF2B5EF4-FFF2-40B4-BE49-F238E27FC236}">
                <a16:creationId xmlns:a16="http://schemas.microsoft.com/office/drawing/2014/main" id="{6AE540F7-4C92-49D8-9FAD-A5CA5CBC558C}"/>
              </a:ext>
            </a:extLst>
          </p:cNvPr>
          <p:cNvCxnSpPr>
            <a:cxnSpLocks/>
            <a:stCxn id="13" idx="3"/>
            <a:endCxn id="14" idx="1"/>
          </p:cNvCxnSpPr>
          <p:nvPr/>
        </p:nvCxnSpPr>
        <p:spPr>
          <a:xfrm>
            <a:off x="3771456" y="1985795"/>
            <a:ext cx="410665" cy="10836"/>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8195" name="Straight Arrow Connector 8194">
            <a:extLst>
              <a:ext uri="{FF2B5EF4-FFF2-40B4-BE49-F238E27FC236}">
                <a16:creationId xmlns:a16="http://schemas.microsoft.com/office/drawing/2014/main" id="{4283BC70-3BA2-4302-966D-C120B7820801}"/>
              </a:ext>
            </a:extLst>
          </p:cNvPr>
          <p:cNvCxnSpPr>
            <a:cxnSpLocks/>
            <a:stCxn id="14" idx="3"/>
            <a:endCxn id="15" idx="1"/>
          </p:cNvCxnSpPr>
          <p:nvPr/>
        </p:nvCxnSpPr>
        <p:spPr>
          <a:xfrm>
            <a:off x="5802744" y="1996631"/>
            <a:ext cx="455817" cy="4138"/>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8286" name="Straight Arrow Connector 8285">
            <a:extLst>
              <a:ext uri="{FF2B5EF4-FFF2-40B4-BE49-F238E27FC236}">
                <a16:creationId xmlns:a16="http://schemas.microsoft.com/office/drawing/2014/main" id="{9C57BC72-2217-4083-8A4D-98562D39ACEA}"/>
              </a:ext>
            </a:extLst>
          </p:cNvPr>
          <p:cNvCxnSpPr>
            <a:stCxn id="23" idx="1"/>
            <a:endCxn id="24" idx="3"/>
          </p:cNvCxnSpPr>
          <p:nvPr/>
        </p:nvCxnSpPr>
        <p:spPr>
          <a:xfrm flipH="1">
            <a:off x="5694576" y="3815202"/>
            <a:ext cx="331463" cy="1285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8288" name="Straight Arrow Connector 8287">
            <a:extLst>
              <a:ext uri="{FF2B5EF4-FFF2-40B4-BE49-F238E27FC236}">
                <a16:creationId xmlns:a16="http://schemas.microsoft.com/office/drawing/2014/main" id="{DFCE9969-F58B-4AE6-B9CA-EEA980EA8154}"/>
              </a:ext>
            </a:extLst>
          </p:cNvPr>
          <p:cNvCxnSpPr>
            <a:stCxn id="24" idx="1"/>
            <a:endCxn id="25" idx="3"/>
          </p:cNvCxnSpPr>
          <p:nvPr/>
        </p:nvCxnSpPr>
        <p:spPr>
          <a:xfrm flipH="1" flipV="1">
            <a:off x="3809194" y="3815202"/>
            <a:ext cx="361382" cy="1285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8298" name="Straight Arrow Connector 8297">
            <a:extLst>
              <a:ext uri="{FF2B5EF4-FFF2-40B4-BE49-F238E27FC236}">
                <a16:creationId xmlns:a16="http://schemas.microsoft.com/office/drawing/2014/main" id="{1A99AAEB-C7E4-4621-8B56-62AE95F81A94}"/>
              </a:ext>
            </a:extLst>
          </p:cNvPr>
          <p:cNvCxnSpPr>
            <a:stCxn id="30" idx="3"/>
            <a:endCxn id="31" idx="1"/>
          </p:cNvCxnSpPr>
          <p:nvPr/>
        </p:nvCxnSpPr>
        <p:spPr>
          <a:xfrm flipV="1">
            <a:off x="9258514" y="5812850"/>
            <a:ext cx="360186" cy="16157"/>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142" name="TextBox 141">
            <a:extLst>
              <a:ext uri="{FF2B5EF4-FFF2-40B4-BE49-F238E27FC236}">
                <a16:creationId xmlns:a16="http://schemas.microsoft.com/office/drawing/2014/main" id="{28C0BCF2-A71F-48A3-9C45-13D7F5ED959B}"/>
              </a:ext>
            </a:extLst>
          </p:cNvPr>
          <p:cNvSpPr txBox="1"/>
          <p:nvPr/>
        </p:nvSpPr>
        <p:spPr>
          <a:xfrm>
            <a:off x="4832344" y="5436207"/>
            <a:ext cx="2057400" cy="769441"/>
          </a:xfrm>
          <a:prstGeom prst="rect">
            <a:avLst/>
          </a:prstGeom>
          <a:noFill/>
        </p:spPr>
        <p:txBody>
          <a:bodyPr wrap="square" rtlCol="0">
            <a:spAutoFit/>
          </a:bodyPr>
          <a:lstStyle/>
          <a:p>
            <a:pPr algn="ctr"/>
            <a:r>
              <a:rPr lang="en-US" altLang="ja-JP" sz="1200" dirty="0">
                <a:latin typeface="Meiryo UI" panose="020B0604030504040204" pitchFamily="50" charset="-128"/>
                <a:ea typeface="Meiryo UI" panose="020B0604030504040204" pitchFamily="50" charset="-128"/>
              </a:rPr>
              <a:t>939</a:t>
            </a:r>
            <a:r>
              <a:rPr lang="ja-JP" altLang="en-US" sz="1200" dirty="0">
                <a:latin typeface="Meiryo UI" panose="020B0604030504040204" pitchFamily="50" charset="-128"/>
                <a:ea typeface="Meiryo UI" panose="020B0604030504040204" pitchFamily="50" charset="-128"/>
              </a:rPr>
              <a:t>年</a:t>
            </a:r>
            <a:r>
              <a:rPr lang="en-US" altLang="ja-JP" sz="1200" dirty="0">
                <a:latin typeface="Meiryo UI" panose="020B0604030504040204" pitchFamily="50" charset="-128"/>
                <a:ea typeface="Meiryo UI" panose="020B0604030504040204" pitchFamily="50" charset="-128"/>
              </a:rPr>
              <a:t>12</a:t>
            </a:r>
            <a:r>
              <a:rPr lang="ja-JP" altLang="en-US" sz="1200" dirty="0">
                <a:latin typeface="Meiryo UI" panose="020B0604030504040204" pitchFamily="50" charset="-128"/>
                <a:ea typeface="Meiryo UI" panose="020B0604030504040204" pitchFamily="50" charset="-128"/>
              </a:rPr>
              <a:t>月１</a:t>
            </a:r>
            <a:r>
              <a:rPr lang="en-US" altLang="ja-JP" sz="1200" dirty="0">
                <a:latin typeface="Meiryo UI" panose="020B0604030504040204" pitchFamily="50" charset="-128"/>
                <a:ea typeface="Meiryo UI" panose="020B0604030504040204" pitchFamily="50" charset="-128"/>
              </a:rPr>
              <a:t>5</a:t>
            </a:r>
            <a:r>
              <a:rPr lang="ja-JP" altLang="en-US" sz="1200" dirty="0">
                <a:latin typeface="Meiryo UI" panose="020B0604030504040204" pitchFamily="50" charset="-128"/>
                <a:ea typeface="Meiryo UI" panose="020B0604030504040204" pitchFamily="50" charset="-128"/>
              </a:rPr>
              <a:t>日</a:t>
            </a:r>
            <a:endParaRPr lang="en-US" altLang="ja-JP" sz="1200" dirty="0">
              <a:latin typeface="Meiryo UI" panose="020B0604030504040204" pitchFamily="50" charset="-128"/>
              <a:ea typeface="Meiryo UI" panose="020B0604030504040204" pitchFamily="50" charset="-128"/>
            </a:endParaRPr>
          </a:p>
          <a:p>
            <a:pPr algn="ctr"/>
            <a:r>
              <a:rPr lang="ja-JP" altLang="en-US" sz="1600" dirty="0">
                <a:solidFill>
                  <a:srgbClr val="92D050"/>
                </a:solidFill>
                <a:latin typeface="Meiryo UI" panose="020B0604030504040204" pitchFamily="50" charset="-128"/>
                <a:ea typeface="Meiryo UI" panose="020B0604030504040204" pitchFamily="50" charset="-128"/>
              </a:rPr>
              <a:t>将門が藤原忠平に手紙を送る</a:t>
            </a:r>
            <a:endParaRPr lang="en-US" altLang="ja-JP" sz="1600" dirty="0">
              <a:solidFill>
                <a:srgbClr val="92D050"/>
              </a:solidFill>
              <a:effectLst/>
              <a:latin typeface="Meiryo UI" panose="020B0604030504040204" pitchFamily="50" charset="-128"/>
              <a:ea typeface="Meiryo UI" panose="020B0604030504040204" pitchFamily="50" charset="-128"/>
              <a:cs typeface="Times New Roman" panose="02020603050405020304" pitchFamily="18" charset="0"/>
            </a:endParaRPr>
          </a:p>
        </p:txBody>
      </p:sp>
      <p:cxnSp>
        <p:nvCxnSpPr>
          <p:cNvPr id="8307" name="Straight Arrow Connector 8306">
            <a:extLst>
              <a:ext uri="{FF2B5EF4-FFF2-40B4-BE49-F238E27FC236}">
                <a16:creationId xmlns:a16="http://schemas.microsoft.com/office/drawing/2014/main" id="{71B0FF66-762B-427F-ABAA-2D027529CE71}"/>
              </a:ext>
            </a:extLst>
          </p:cNvPr>
          <p:cNvCxnSpPr>
            <a:stCxn id="29" idx="3"/>
            <a:endCxn id="142" idx="1"/>
          </p:cNvCxnSpPr>
          <p:nvPr/>
        </p:nvCxnSpPr>
        <p:spPr>
          <a:xfrm flipV="1">
            <a:off x="4445899" y="5820928"/>
            <a:ext cx="386445" cy="8078"/>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8309" name="Straight Arrow Connector 8308">
            <a:extLst>
              <a:ext uri="{FF2B5EF4-FFF2-40B4-BE49-F238E27FC236}">
                <a16:creationId xmlns:a16="http://schemas.microsoft.com/office/drawing/2014/main" id="{06EB4E17-AC51-4328-AE06-0D3349936092}"/>
              </a:ext>
            </a:extLst>
          </p:cNvPr>
          <p:cNvCxnSpPr>
            <a:stCxn id="142" idx="3"/>
            <a:endCxn id="30" idx="1"/>
          </p:cNvCxnSpPr>
          <p:nvPr/>
        </p:nvCxnSpPr>
        <p:spPr>
          <a:xfrm>
            <a:off x="6889744" y="5820928"/>
            <a:ext cx="311370" cy="8079"/>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8318" name="Straight Arrow Connector 8317">
            <a:extLst>
              <a:ext uri="{FF2B5EF4-FFF2-40B4-BE49-F238E27FC236}">
                <a16:creationId xmlns:a16="http://schemas.microsoft.com/office/drawing/2014/main" id="{A2C6AFE4-8234-4199-B92A-F0123B75D8D6}"/>
              </a:ext>
            </a:extLst>
          </p:cNvPr>
          <p:cNvCxnSpPr>
            <a:stCxn id="15" idx="3"/>
            <a:endCxn id="19" idx="1"/>
          </p:cNvCxnSpPr>
          <p:nvPr/>
        </p:nvCxnSpPr>
        <p:spPr>
          <a:xfrm>
            <a:off x="7707085" y="2000769"/>
            <a:ext cx="522729" cy="7176"/>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168" name="TextBox 167">
            <a:extLst>
              <a:ext uri="{FF2B5EF4-FFF2-40B4-BE49-F238E27FC236}">
                <a16:creationId xmlns:a16="http://schemas.microsoft.com/office/drawing/2014/main" id="{2E3BA55D-294B-433F-BDF7-64E204C3B4AC}"/>
              </a:ext>
            </a:extLst>
          </p:cNvPr>
          <p:cNvSpPr txBox="1"/>
          <p:nvPr/>
        </p:nvSpPr>
        <p:spPr>
          <a:xfrm>
            <a:off x="8061003" y="3436906"/>
            <a:ext cx="1638086" cy="769441"/>
          </a:xfrm>
          <a:prstGeom prst="rect">
            <a:avLst/>
          </a:prstGeom>
          <a:noFill/>
        </p:spPr>
        <p:txBody>
          <a:bodyPr wrap="square" rtlCol="0">
            <a:spAutoFit/>
          </a:bodyPr>
          <a:lstStyle/>
          <a:p>
            <a:pPr algn="ctr"/>
            <a:r>
              <a:rPr lang="ja-JP" altLang="en-US" sz="1200" dirty="0">
                <a:latin typeface="Meiryo UI" panose="020B0604030504040204" pitchFamily="50" charset="-128"/>
                <a:ea typeface="Meiryo UI" panose="020B0604030504040204" pitchFamily="50" charset="-128"/>
              </a:rPr>
              <a:t>９３７年</a:t>
            </a:r>
            <a:r>
              <a:rPr lang="en-US" altLang="ja-JP" sz="1200" dirty="0">
                <a:latin typeface="Meiryo UI" panose="020B0604030504040204" pitchFamily="50" charset="-128"/>
                <a:ea typeface="Meiryo UI" panose="020B0604030504040204" pitchFamily="50" charset="-128"/>
              </a:rPr>
              <a:t>8</a:t>
            </a:r>
            <a:r>
              <a:rPr lang="ja-JP" altLang="en-US" sz="1200" dirty="0">
                <a:latin typeface="Meiryo UI" panose="020B0604030504040204" pitchFamily="50" charset="-128"/>
                <a:ea typeface="Meiryo UI" panose="020B0604030504040204" pitchFamily="50" charset="-128"/>
              </a:rPr>
              <a:t>月～</a:t>
            </a:r>
            <a:r>
              <a:rPr lang="en-US" altLang="ja-JP" sz="1200" dirty="0">
                <a:latin typeface="Meiryo UI" panose="020B0604030504040204" pitchFamily="50" charset="-128"/>
                <a:ea typeface="Meiryo UI" panose="020B0604030504040204" pitchFamily="50" charset="-128"/>
              </a:rPr>
              <a:t>12</a:t>
            </a:r>
            <a:r>
              <a:rPr lang="ja-JP" altLang="en-US" sz="1200" dirty="0">
                <a:latin typeface="Meiryo UI" panose="020B0604030504040204" pitchFamily="50" charset="-128"/>
                <a:ea typeface="Meiryo UI" panose="020B0604030504040204" pitchFamily="50" charset="-128"/>
              </a:rPr>
              <a:t>月　</a:t>
            </a:r>
            <a:endParaRPr lang="en-US" altLang="ja-JP" sz="1200" dirty="0">
              <a:latin typeface="Meiryo UI" panose="020B0604030504040204" pitchFamily="50" charset="-128"/>
              <a:ea typeface="Meiryo UI" panose="020B0604030504040204" pitchFamily="50" charset="-128"/>
            </a:endParaRPr>
          </a:p>
          <a:p>
            <a:pPr algn="ctr"/>
            <a:r>
              <a:rPr lang="ja-JP" altLang="en-US" sz="1600" dirty="0">
                <a:solidFill>
                  <a:srgbClr val="FFFF00"/>
                </a:solidFill>
                <a:latin typeface="Meiryo UI" panose="020B0604030504040204" pitchFamily="50" charset="-128"/>
                <a:ea typeface="Meiryo UI" panose="020B0604030504040204" pitchFamily="50" charset="-128"/>
              </a:rPr>
              <a:t>将門と良正が繰り返し合戦</a:t>
            </a:r>
            <a:endParaRPr lang="en-US" sz="1600" dirty="0">
              <a:solidFill>
                <a:srgbClr val="FFFF00"/>
              </a:solidFill>
              <a:latin typeface="Meiryo UI" panose="020B0604030504040204" pitchFamily="50" charset="-128"/>
              <a:ea typeface="Meiryo UI" panose="020B0604030504040204" pitchFamily="50" charset="-128"/>
            </a:endParaRPr>
          </a:p>
        </p:txBody>
      </p:sp>
      <p:sp>
        <p:nvSpPr>
          <p:cNvPr id="179" name="TextBox 178">
            <a:extLst>
              <a:ext uri="{FF2B5EF4-FFF2-40B4-BE49-F238E27FC236}">
                <a16:creationId xmlns:a16="http://schemas.microsoft.com/office/drawing/2014/main" id="{8E1DF144-076B-4C00-A8C8-0601F8D986A2}"/>
              </a:ext>
            </a:extLst>
          </p:cNvPr>
          <p:cNvSpPr txBox="1"/>
          <p:nvPr/>
        </p:nvSpPr>
        <p:spPr>
          <a:xfrm>
            <a:off x="359494" y="2827778"/>
            <a:ext cx="1524000" cy="2000548"/>
          </a:xfrm>
          <a:prstGeom prst="rect">
            <a:avLst/>
          </a:prstGeom>
          <a:noFill/>
        </p:spPr>
        <p:txBody>
          <a:bodyPr wrap="square" rtlCol="0">
            <a:spAutoFit/>
          </a:bodyPr>
          <a:lstStyle/>
          <a:p>
            <a:pPr algn="ctr"/>
            <a:r>
              <a:rPr lang="ja-JP" altLang="en-US" sz="1200" dirty="0">
                <a:latin typeface="Meiryo UI" panose="020B0604030504040204" pitchFamily="50" charset="-128"/>
                <a:ea typeface="Meiryo UI" panose="020B0604030504040204" pitchFamily="50" charset="-128"/>
              </a:rPr>
              <a:t>９３９年春</a:t>
            </a:r>
            <a:endParaRPr lang="en-US" altLang="ja-JP" sz="1200" dirty="0">
              <a:latin typeface="Meiryo UI" panose="020B0604030504040204" pitchFamily="50" charset="-128"/>
              <a:ea typeface="Meiryo UI" panose="020B0604030504040204" pitchFamily="50" charset="-128"/>
            </a:endParaRPr>
          </a:p>
          <a:p>
            <a:pPr algn="ctr"/>
            <a:r>
              <a:rPr lang="ja-JP" altLang="en-US" sz="1600" dirty="0">
                <a:solidFill>
                  <a:srgbClr val="92D050"/>
                </a:solidFill>
                <a:latin typeface="Meiryo UI" panose="020B0604030504040204" pitchFamily="50" charset="-128"/>
                <a:ea typeface="Meiryo UI" panose="020B0604030504040204" pitchFamily="50" charset="-128"/>
              </a:rPr>
              <a:t>将門が武蔵の国司と郡司の騒動に介入、</a:t>
            </a:r>
            <a:r>
              <a:rPr lang="ja-JP" altLang="en-US" sz="1600" dirty="0">
                <a:solidFill>
                  <a:srgbClr val="FF0000"/>
                </a:solidFill>
                <a:latin typeface="Meiryo UI" panose="020B0604030504040204" pitchFamily="50" charset="-128"/>
                <a:ea typeface="Meiryo UI" panose="020B0604030504040204" pitchFamily="50" charset="-128"/>
              </a:rPr>
              <a:t>武蔵介源経基に告発され</a:t>
            </a:r>
            <a:r>
              <a:rPr lang="ja-JP" altLang="en-US" sz="1600" dirty="0">
                <a:solidFill>
                  <a:srgbClr val="FFFF00"/>
                </a:solidFill>
                <a:latin typeface="Meiryo UI" panose="020B0604030504040204" pitchFamily="50" charset="-128"/>
                <a:ea typeface="Meiryo UI" panose="020B0604030504040204" pitchFamily="50" charset="-128"/>
              </a:rPr>
              <a:t>、</a:t>
            </a:r>
            <a:r>
              <a:rPr lang="ja-JP" altLang="en-US" sz="1600" dirty="0">
                <a:solidFill>
                  <a:srgbClr val="92D050"/>
                </a:solidFill>
                <a:latin typeface="Meiryo UI" panose="020B0604030504040204" pitchFamily="50" charset="-128"/>
                <a:ea typeface="Meiryo UI" panose="020B0604030504040204" pitchFamily="50" charset="-128"/>
              </a:rPr>
              <a:t>藤原忠平の介入によって助かる</a:t>
            </a:r>
            <a:endParaRPr lang="en-US" altLang="ja-JP" sz="1600" dirty="0">
              <a:solidFill>
                <a:srgbClr val="92D050"/>
              </a:solidFill>
              <a:latin typeface="Meiryo UI" panose="020B0604030504040204" pitchFamily="50" charset="-128"/>
              <a:ea typeface="Meiryo UI" panose="020B0604030504040204" pitchFamily="50" charset="-128"/>
            </a:endParaRPr>
          </a:p>
        </p:txBody>
      </p:sp>
      <p:cxnSp>
        <p:nvCxnSpPr>
          <p:cNvPr id="149" name="Straight Arrow Connector 148">
            <a:extLst>
              <a:ext uri="{FF2B5EF4-FFF2-40B4-BE49-F238E27FC236}">
                <a16:creationId xmlns:a16="http://schemas.microsoft.com/office/drawing/2014/main" id="{B7A5B9B3-5D31-4ABD-A96B-8974AD49E044}"/>
              </a:ext>
            </a:extLst>
          </p:cNvPr>
          <p:cNvCxnSpPr>
            <a:stCxn id="19" idx="3"/>
            <a:endCxn id="20" idx="1"/>
          </p:cNvCxnSpPr>
          <p:nvPr/>
        </p:nvCxnSpPr>
        <p:spPr>
          <a:xfrm>
            <a:off x="9867900" y="2007945"/>
            <a:ext cx="315657" cy="8628"/>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52" name="Connector: Elbow 151">
            <a:extLst>
              <a:ext uri="{FF2B5EF4-FFF2-40B4-BE49-F238E27FC236}">
                <a16:creationId xmlns:a16="http://schemas.microsoft.com/office/drawing/2014/main" id="{B417EDB6-777C-4C23-A3EA-57BC50297C1D}"/>
              </a:ext>
            </a:extLst>
          </p:cNvPr>
          <p:cNvCxnSpPr>
            <a:stCxn id="20" idx="2"/>
            <a:endCxn id="22" idx="0"/>
          </p:cNvCxnSpPr>
          <p:nvPr/>
        </p:nvCxnSpPr>
        <p:spPr>
          <a:xfrm rot="5400000">
            <a:off x="10510143" y="2965296"/>
            <a:ext cx="1072816" cy="129476"/>
          </a:xfrm>
          <a:prstGeom prst="bentConnector3">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55" name="Straight Arrow Connector 154">
            <a:extLst>
              <a:ext uri="{FF2B5EF4-FFF2-40B4-BE49-F238E27FC236}">
                <a16:creationId xmlns:a16="http://schemas.microsoft.com/office/drawing/2014/main" id="{4BCF4A45-02ED-44A8-8DD6-9C8DA2067962}"/>
              </a:ext>
            </a:extLst>
          </p:cNvPr>
          <p:cNvCxnSpPr>
            <a:stCxn id="22" idx="1"/>
            <a:endCxn id="168" idx="3"/>
          </p:cNvCxnSpPr>
          <p:nvPr/>
        </p:nvCxnSpPr>
        <p:spPr>
          <a:xfrm flipH="1" flipV="1">
            <a:off x="9699089" y="3821627"/>
            <a:ext cx="354992" cy="6425"/>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59" name="Straight Arrow Connector 158">
            <a:extLst>
              <a:ext uri="{FF2B5EF4-FFF2-40B4-BE49-F238E27FC236}">
                <a16:creationId xmlns:a16="http://schemas.microsoft.com/office/drawing/2014/main" id="{9957C925-207E-4824-B57B-5F08BA864D0E}"/>
              </a:ext>
            </a:extLst>
          </p:cNvPr>
          <p:cNvCxnSpPr>
            <a:stCxn id="168" idx="1"/>
            <a:endCxn id="23" idx="3"/>
          </p:cNvCxnSpPr>
          <p:nvPr/>
        </p:nvCxnSpPr>
        <p:spPr>
          <a:xfrm flipH="1" flipV="1">
            <a:off x="7687882" y="3815202"/>
            <a:ext cx="373121" cy="6425"/>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61" name="Straight Arrow Connector 160">
            <a:extLst>
              <a:ext uri="{FF2B5EF4-FFF2-40B4-BE49-F238E27FC236}">
                <a16:creationId xmlns:a16="http://schemas.microsoft.com/office/drawing/2014/main" id="{ECDD7A1E-7520-4381-A2A6-DFB295B0D322}"/>
              </a:ext>
            </a:extLst>
          </p:cNvPr>
          <p:cNvCxnSpPr>
            <a:stCxn id="25" idx="1"/>
            <a:endCxn id="179" idx="3"/>
          </p:cNvCxnSpPr>
          <p:nvPr/>
        </p:nvCxnSpPr>
        <p:spPr>
          <a:xfrm flipH="1">
            <a:off x="1883494" y="3815202"/>
            <a:ext cx="401700" cy="1285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70" name="Straight Arrow Connector 169">
            <a:extLst>
              <a:ext uri="{FF2B5EF4-FFF2-40B4-BE49-F238E27FC236}">
                <a16:creationId xmlns:a16="http://schemas.microsoft.com/office/drawing/2014/main" id="{799635CE-27E8-4EFD-B53F-A18C936557CE}"/>
              </a:ext>
            </a:extLst>
          </p:cNvPr>
          <p:cNvCxnSpPr>
            <a:stCxn id="26" idx="3"/>
            <a:endCxn id="29" idx="1"/>
          </p:cNvCxnSpPr>
          <p:nvPr/>
        </p:nvCxnSpPr>
        <p:spPr>
          <a:xfrm flipV="1">
            <a:off x="2016878" y="5829006"/>
            <a:ext cx="295421" cy="1"/>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76" name="Straight Arrow Connector 175">
            <a:extLst>
              <a:ext uri="{FF2B5EF4-FFF2-40B4-BE49-F238E27FC236}">
                <a16:creationId xmlns:a16="http://schemas.microsoft.com/office/drawing/2014/main" id="{0ED6F876-8132-4870-A8B7-7E80F7C6F653}"/>
              </a:ext>
            </a:extLst>
          </p:cNvPr>
          <p:cNvCxnSpPr>
            <a:stCxn id="179" idx="2"/>
            <a:endCxn id="26" idx="0"/>
          </p:cNvCxnSpPr>
          <p:nvPr/>
        </p:nvCxnSpPr>
        <p:spPr>
          <a:xfrm>
            <a:off x="1121494" y="4828326"/>
            <a:ext cx="0" cy="61596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p:random/>
  </p:transition>
</p:sld>
</file>

<file path=ppt/theme/theme1.xml><?xml version="1.0" encoding="utf-8"?>
<a:theme xmlns:a="http://schemas.openxmlformats.org/drawingml/2006/main" name="Depth">
  <a:themeElements>
    <a:clrScheme name="Depth">
      <a:dk1>
        <a:sysClr val="windowText" lastClr="000000"/>
      </a:dk1>
      <a:lt1>
        <a:sysClr val="window" lastClr="FFFFFF"/>
      </a:lt1>
      <a:dk2>
        <a:srgbClr val="454551"/>
      </a:dk2>
      <a:lt2>
        <a:srgbClr val="F2ACD2"/>
      </a:lt2>
      <a:accent1>
        <a:srgbClr val="E32D91"/>
      </a:accent1>
      <a:accent2>
        <a:srgbClr val="C830CC"/>
      </a:accent2>
      <a:accent3>
        <a:srgbClr val="4EA6DC"/>
      </a:accent3>
      <a:accent4>
        <a:srgbClr val="4775E7"/>
      </a:accent4>
      <a:accent5>
        <a:srgbClr val="8971E1"/>
      </a:accent5>
      <a:accent6>
        <a:srgbClr val="D54773"/>
      </a:accent6>
      <a:hlink>
        <a:srgbClr val="6B9F25"/>
      </a:hlink>
      <a:folHlink>
        <a:srgbClr val="8C8C8C"/>
      </a:folHlink>
    </a:clrScheme>
    <a:fontScheme name="Depth">
      <a:maj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ept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pth" id="{7BEAFC2A-325C-49C4-AC08-2B765DA903F9}" vid="{3016C5A4-E631-4977-A608-ACFB47552625}"/>
    </a:ext>
  </a:extLst>
</a:theme>
</file>

<file path=docProps/app.xml><?xml version="1.0" encoding="utf-8"?>
<Properties xmlns="http://schemas.openxmlformats.org/officeDocument/2006/extended-properties" xmlns:vt="http://schemas.openxmlformats.org/officeDocument/2006/docPropsVTypes">
  <Template>TM04033923[[fn=Depth]]</Template>
  <TotalTime>18670</TotalTime>
  <Words>1170</Words>
  <Application>Microsoft Office PowerPoint</Application>
  <PresentationFormat>ワイド画面</PresentationFormat>
  <Paragraphs>42</Paragraphs>
  <Slides>3</Slides>
  <Notes>0</Notes>
  <HiddenSlides>0</HiddenSlides>
  <MMClips>0</MMClips>
  <ScaleCrop>false</ScaleCrop>
  <HeadingPairs>
    <vt:vector size="8" baseType="variant">
      <vt:variant>
        <vt:lpstr>使用されているフォント</vt:lpstr>
      </vt:variant>
      <vt:variant>
        <vt:i4>3</vt:i4>
      </vt:variant>
      <vt:variant>
        <vt:lpstr>テーマ</vt:lpstr>
      </vt:variant>
      <vt:variant>
        <vt:i4>1</vt:i4>
      </vt:variant>
      <vt:variant>
        <vt:lpstr>埋め込まれた OLE サーバー</vt:lpstr>
      </vt:variant>
      <vt:variant>
        <vt:i4>1</vt:i4>
      </vt:variant>
      <vt:variant>
        <vt:lpstr>スライド タイトル</vt:lpstr>
      </vt:variant>
      <vt:variant>
        <vt:i4>3</vt:i4>
      </vt:variant>
    </vt:vector>
  </HeadingPairs>
  <TitlesOfParts>
    <vt:vector size="8" baseType="lpstr">
      <vt:lpstr>Meiryo UI</vt:lpstr>
      <vt:lpstr>Arial</vt:lpstr>
      <vt:lpstr>Corbel</vt:lpstr>
      <vt:lpstr>Depth</vt:lpstr>
      <vt:lpstr>Org Plus Chart</vt:lpstr>
      <vt:lpstr>藤原忠平宛の上書</vt:lpstr>
      <vt:lpstr>PowerPoint プレゼンテーション</vt:lpstr>
      <vt:lpstr>将門の法との浮き沈み</vt:lpstr>
    </vt:vector>
  </TitlesOfParts>
  <Company>University of Georgia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Man Who Wouldn’t Be King</dc:title>
  <dc:creator>Karl Friday</dc:creator>
  <cp:lastModifiedBy>レニ レニ</cp:lastModifiedBy>
  <cp:revision>62</cp:revision>
  <cp:lastPrinted>2021-09-20T02:14:09Z</cp:lastPrinted>
  <dcterms:created xsi:type="dcterms:W3CDTF">2006-09-29T20:23:10Z</dcterms:created>
  <dcterms:modified xsi:type="dcterms:W3CDTF">2022-06-13T17:27:47Z</dcterms:modified>
</cp:coreProperties>
</file>